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E"/>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E"/>
          </a:p>
        </p:txBody>
      </p:sp>
      <p:sp>
        <p:nvSpPr>
          <p:cNvPr id="4" name="Date Placeholder 3"/>
          <p:cNvSpPr>
            <a:spLocks noGrp="1"/>
          </p:cNvSpPr>
          <p:nvPr>
            <p:ph type="dt" sz="half" idx="10"/>
          </p:nvPr>
        </p:nvSpPr>
        <p:spPr/>
        <p:txBody>
          <a:bodyPr/>
          <a:lstStyle/>
          <a:p>
            <a:fld id="{9D59D751-60C5-41B9-8582-BACC2A6EC08F}" type="datetimeFigureOut">
              <a:rPr lang="en-IE" smtClean="0"/>
              <a:t>13/10/2023</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3C356DE5-AA64-4DD7-9CB0-117BE53278B8}" type="slidenum">
              <a:rPr lang="en-IE" smtClean="0"/>
              <a:t>‹#›</a:t>
            </a:fld>
            <a:endParaRPr lang="en-IE"/>
          </a:p>
        </p:txBody>
      </p:sp>
    </p:spTree>
    <p:extLst>
      <p:ext uri="{BB962C8B-B14F-4D97-AF65-F5344CB8AC3E}">
        <p14:creationId xmlns:p14="http://schemas.microsoft.com/office/powerpoint/2010/main" val="37678478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9D59D751-60C5-41B9-8582-BACC2A6EC08F}" type="datetimeFigureOut">
              <a:rPr lang="en-IE" smtClean="0"/>
              <a:t>13/10/2023</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3C356DE5-AA64-4DD7-9CB0-117BE53278B8}" type="slidenum">
              <a:rPr lang="en-IE" smtClean="0"/>
              <a:t>‹#›</a:t>
            </a:fld>
            <a:endParaRPr lang="en-IE"/>
          </a:p>
        </p:txBody>
      </p:sp>
    </p:spTree>
    <p:extLst>
      <p:ext uri="{BB962C8B-B14F-4D97-AF65-F5344CB8AC3E}">
        <p14:creationId xmlns:p14="http://schemas.microsoft.com/office/powerpoint/2010/main" val="16786227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E"/>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9D59D751-60C5-41B9-8582-BACC2A6EC08F}" type="datetimeFigureOut">
              <a:rPr lang="en-IE" smtClean="0"/>
              <a:t>13/10/2023</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3C356DE5-AA64-4DD7-9CB0-117BE53278B8}" type="slidenum">
              <a:rPr lang="en-IE" smtClean="0"/>
              <a:t>‹#›</a:t>
            </a:fld>
            <a:endParaRPr lang="en-IE"/>
          </a:p>
        </p:txBody>
      </p:sp>
    </p:spTree>
    <p:extLst>
      <p:ext uri="{BB962C8B-B14F-4D97-AF65-F5344CB8AC3E}">
        <p14:creationId xmlns:p14="http://schemas.microsoft.com/office/powerpoint/2010/main" val="33699938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9D59D751-60C5-41B9-8582-BACC2A6EC08F}" type="datetimeFigureOut">
              <a:rPr lang="en-IE" smtClean="0"/>
              <a:t>13/10/2023</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3C356DE5-AA64-4DD7-9CB0-117BE53278B8}" type="slidenum">
              <a:rPr lang="en-IE" smtClean="0"/>
              <a:t>‹#›</a:t>
            </a:fld>
            <a:endParaRPr lang="en-IE"/>
          </a:p>
        </p:txBody>
      </p:sp>
    </p:spTree>
    <p:extLst>
      <p:ext uri="{BB962C8B-B14F-4D97-AF65-F5344CB8AC3E}">
        <p14:creationId xmlns:p14="http://schemas.microsoft.com/office/powerpoint/2010/main" val="23955861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E"/>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D59D751-60C5-41B9-8582-BACC2A6EC08F}" type="datetimeFigureOut">
              <a:rPr lang="en-IE" smtClean="0"/>
              <a:t>13/10/2023</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3C356DE5-AA64-4DD7-9CB0-117BE53278B8}" type="slidenum">
              <a:rPr lang="en-IE" smtClean="0"/>
              <a:t>‹#›</a:t>
            </a:fld>
            <a:endParaRPr lang="en-IE"/>
          </a:p>
        </p:txBody>
      </p:sp>
    </p:spTree>
    <p:extLst>
      <p:ext uri="{BB962C8B-B14F-4D97-AF65-F5344CB8AC3E}">
        <p14:creationId xmlns:p14="http://schemas.microsoft.com/office/powerpoint/2010/main" val="21414616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Date Placeholder 4"/>
          <p:cNvSpPr>
            <a:spLocks noGrp="1"/>
          </p:cNvSpPr>
          <p:nvPr>
            <p:ph type="dt" sz="half" idx="10"/>
          </p:nvPr>
        </p:nvSpPr>
        <p:spPr/>
        <p:txBody>
          <a:bodyPr/>
          <a:lstStyle/>
          <a:p>
            <a:fld id="{9D59D751-60C5-41B9-8582-BACC2A6EC08F}" type="datetimeFigureOut">
              <a:rPr lang="en-IE" smtClean="0"/>
              <a:t>13/10/2023</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3C356DE5-AA64-4DD7-9CB0-117BE53278B8}" type="slidenum">
              <a:rPr lang="en-IE" smtClean="0"/>
              <a:t>‹#›</a:t>
            </a:fld>
            <a:endParaRPr lang="en-IE"/>
          </a:p>
        </p:txBody>
      </p:sp>
    </p:spTree>
    <p:extLst>
      <p:ext uri="{BB962C8B-B14F-4D97-AF65-F5344CB8AC3E}">
        <p14:creationId xmlns:p14="http://schemas.microsoft.com/office/powerpoint/2010/main" val="5541404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E"/>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7" name="Date Placeholder 6"/>
          <p:cNvSpPr>
            <a:spLocks noGrp="1"/>
          </p:cNvSpPr>
          <p:nvPr>
            <p:ph type="dt" sz="half" idx="10"/>
          </p:nvPr>
        </p:nvSpPr>
        <p:spPr/>
        <p:txBody>
          <a:bodyPr/>
          <a:lstStyle/>
          <a:p>
            <a:fld id="{9D59D751-60C5-41B9-8582-BACC2A6EC08F}" type="datetimeFigureOut">
              <a:rPr lang="en-IE" smtClean="0"/>
              <a:t>13/10/2023</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3C356DE5-AA64-4DD7-9CB0-117BE53278B8}" type="slidenum">
              <a:rPr lang="en-IE" smtClean="0"/>
              <a:t>‹#›</a:t>
            </a:fld>
            <a:endParaRPr lang="en-IE"/>
          </a:p>
        </p:txBody>
      </p:sp>
    </p:spTree>
    <p:extLst>
      <p:ext uri="{BB962C8B-B14F-4D97-AF65-F5344CB8AC3E}">
        <p14:creationId xmlns:p14="http://schemas.microsoft.com/office/powerpoint/2010/main" val="27352747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Date Placeholder 2"/>
          <p:cNvSpPr>
            <a:spLocks noGrp="1"/>
          </p:cNvSpPr>
          <p:nvPr>
            <p:ph type="dt" sz="half" idx="10"/>
          </p:nvPr>
        </p:nvSpPr>
        <p:spPr/>
        <p:txBody>
          <a:bodyPr/>
          <a:lstStyle/>
          <a:p>
            <a:fld id="{9D59D751-60C5-41B9-8582-BACC2A6EC08F}" type="datetimeFigureOut">
              <a:rPr lang="en-IE" smtClean="0"/>
              <a:t>13/10/2023</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3C356DE5-AA64-4DD7-9CB0-117BE53278B8}" type="slidenum">
              <a:rPr lang="en-IE" smtClean="0"/>
              <a:t>‹#›</a:t>
            </a:fld>
            <a:endParaRPr lang="en-IE"/>
          </a:p>
        </p:txBody>
      </p:sp>
    </p:spTree>
    <p:extLst>
      <p:ext uri="{BB962C8B-B14F-4D97-AF65-F5344CB8AC3E}">
        <p14:creationId xmlns:p14="http://schemas.microsoft.com/office/powerpoint/2010/main" val="41608326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59D751-60C5-41B9-8582-BACC2A6EC08F}" type="datetimeFigureOut">
              <a:rPr lang="en-IE" smtClean="0"/>
              <a:t>13/10/2023</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3C356DE5-AA64-4DD7-9CB0-117BE53278B8}" type="slidenum">
              <a:rPr lang="en-IE" smtClean="0"/>
              <a:t>‹#›</a:t>
            </a:fld>
            <a:endParaRPr lang="en-IE"/>
          </a:p>
        </p:txBody>
      </p:sp>
    </p:spTree>
    <p:extLst>
      <p:ext uri="{BB962C8B-B14F-4D97-AF65-F5344CB8AC3E}">
        <p14:creationId xmlns:p14="http://schemas.microsoft.com/office/powerpoint/2010/main" val="31882906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E"/>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D59D751-60C5-41B9-8582-BACC2A6EC08F}" type="datetimeFigureOut">
              <a:rPr lang="en-IE" smtClean="0"/>
              <a:t>13/10/2023</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3C356DE5-AA64-4DD7-9CB0-117BE53278B8}" type="slidenum">
              <a:rPr lang="en-IE" smtClean="0"/>
              <a:t>‹#›</a:t>
            </a:fld>
            <a:endParaRPr lang="en-IE"/>
          </a:p>
        </p:txBody>
      </p:sp>
    </p:spTree>
    <p:extLst>
      <p:ext uri="{BB962C8B-B14F-4D97-AF65-F5344CB8AC3E}">
        <p14:creationId xmlns:p14="http://schemas.microsoft.com/office/powerpoint/2010/main" val="30078944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E"/>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D59D751-60C5-41B9-8582-BACC2A6EC08F}" type="datetimeFigureOut">
              <a:rPr lang="en-IE" smtClean="0"/>
              <a:t>13/10/2023</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3C356DE5-AA64-4DD7-9CB0-117BE53278B8}" type="slidenum">
              <a:rPr lang="en-IE" smtClean="0"/>
              <a:t>‹#›</a:t>
            </a:fld>
            <a:endParaRPr lang="en-IE"/>
          </a:p>
        </p:txBody>
      </p:sp>
    </p:spTree>
    <p:extLst>
      <p:ext uri="{BB962C8B-B14F-4D97-AF65-F5344CB8AC3E}">
        <p14:creationId xmlns:p14="http://schemas.microsoft.com/office/powerpoint/2010/main" val="20338020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E"/>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59D751-60C5-41B9-8582-BACC2A6EC08F}" type="datetimeFigureOut">
              <a:rPr lang="en-IE" smtClean="0"/>
              <a:t>13/10/2023</a:t>
            </a:fld>
            <a:endParaRPr lang="en-IE"/>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356DE5-AA64-4DD7-9CB0-117BE53278B8}" type="slidenum">
              <a:rPr lang="en-IE" smtClean="0"/>
              <a:t>‹#›</a:t>
            </a:fld>
            <a:endParaRPr lang="en-IE"/>
          </a:p>
        </p:txBody>
      </p:sp>
    </p:spTree>
    <p:extLst>
      <p:ext uri="{BB962C8B-B14F-4D97-AF65-F5344CB8AC3E}">
        <p14:creationId xmlns:p14="http://schemas.microsoft.com/office/powerpoint/2010/main" val="41291728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hockey.ie/" TargetMode="External"/><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mailto:membership@hockey.ie" TargetMode="External"/><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mailto:membership@hockey.ie" TargetMode="External"/><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392556" y="2662969"/>
            <a:ext cx="11423612" cy="1762301"/>
          </a:xfrm>
          <a:prstGeom prst="rect">
            <a:avLst/>
          </a:prstGeom>
        </p:spPr>
      </p:pic>
      <p:sp>
        <p:nvSpPr>
          <p:cNvPr id="2" name="TextBox 1"/>
          <p:cNvSpPr txBox="1"/>
          <p:nvPr/>
        </p:nvSpPr>
        <p:spPr>
          <a:xfrm>
            <a:off x="1476462" y="629174"/>
            <a:ext cx="9144000" cy="276999"/>
          </a:xfrm>
          <a:prstGeom prst="rect">
            <a:avLst/>
          </a:prstGeom>
          <a:noFill/>
        </p:spPr>
        <p:txBody>
          <a:bodyPr wrap="square" rtlCol="0">
            <a:spAutoFit/>
          </a:bodyPr>
          <a:lstStyle/>
          <a:p>
            <a:pPr algn="ctr"/>
            <a:r>
              <a:rPr lang="en-IE" sz="1200" dirty="0" smtClean="0"/>
              <a:t>Go to </a:t>
            </a:r>
            <a:r>
              <a:rPr lang="en-IE" sz="1200" dirty="0" smtClean="0">
                <a:hlinkClick r:id="rId3"/>
              </a:rPr>
              <a:t>www.hockey.ie</a:t>
            </a:r>
            <a:r>
              <a:rPr lang="en-IE" sz="1200" dirty="0" smtClean="0"/>
              <a:t> and click on the Membership tab. </a:t>
            </a:r>
            <a:endParaRPr lang="en-IE" sz="1200" dirty="0"/>
          </a:p>
        </p:txBody>
      </p:sp>
    </p:spTree>
    <p:extLst>
      <p:ext uri="{BB962C8B-B14F-4D97-AF65-F5344CB8AC3E}">
        <p14:creationId xmlns:p14="http://schemas.microsoft.com/office/powerpoint/2010/main" val="6944911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3535223" y="1876538"/>
            <a:ext cx="4333650" cy="3910275"/>
          </a:xfrm>
          <a:prstGeom prst="rect">
            <a:avLst/>
          </a:prstGeom>
        </p:spPr>
      </p:pic>
      <p:sp>
        <p:nvSpPr>
          <p:cNvPr id="3" name="TextBox 2"/>
          <p:cNvSpPr txBox="1"/>
          <p:nvPr/>
        </p:nvSpPr>
        <p:spPr>
          <a:xfrm>
            <a:off x="2223083" y="511728"/>
            <a:ext cx="7164198" cy="276999"/>
          </a:xfrm>
          <a:prstGeom prst="rect">
            <a:avLst/>
          </a:prstGeom>
          <a:noFill/>
        </p:spPr>
        <p:txBody>
          <a:bodyPr wrap="square" rtlCol="0">
            <a:spAutoFit/>
          </a:bodyPr>
          <a:lstStyle/>
          <a:p>
            <a:pPr algn="ctr"/>
            <a:r>
              <a:rPr lang="en-IE" sz="1200" dirty="0" smtClean="0"/>
              <a:t>Fill out your emergency contact information. This is in case there is an accident and we can contact them for you. </a:t>
            </a:r>
            <a:endParaRPr lang="en-IE" sz="1200" dirty="0"/>
          </a:p>
        </p:txBody>
      </p:sp>
    </p:spTree>
    <p:extLst>
      <p:ext uri="{BB962C8B-B14F-4D97-AF65-F5344CB8AC3E}">
        <p14:creationId xmlns:p14="http://schemas.microsoft.com/office/powerpoint/2010/main" val="1549365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734293" y="1846555"/>
            <a:ext cx="6443263" cy="4036108"/>
          </a:xfrm>
          <a:prstGeom prst="rect">
            <a:avLst/>
          </a:prstGeom>
        </p:spPr>
      </p:pic>
      <p:sp>
        <p:nvSpPr>
          <p:cNvPr id="3" name="TextBox 2"/>
          <p:cNvSpPr txBox="1"/>
          <p:nvPr/>
        </p:nvSpPr>
        <p:spPr>
          <a:xfrm>
            <a:off x="1820411" y="394283"/>
            <a:ext cx="8296712" cy="1015663"/>
          </a:xfrm>
          <a:prstGeom prst="rect">
            <a:avLst/>
          </a:prstGeom>
          <a:noFill/>
        </p:spPr>
        <p:txBody>
          <a:bodyPr wrap="square" rtlCol="0">
            <a:spAutoFit/>
          </a:bodyPr>
          <a:lstStyle/>
          <a:p>
            <a:pPr algn="ctr"/>
            <a:r>
              <a:rPr lang="en-IE" sz="1200" dirty="0" smtClean="0"/>
              <a:t>On this part, Hockey4All membership is for anyone with a disability. You don’t have to fill it out if it doesn’t apply to you. </a:t>
            </a:r>
          </a:p>
          <a:p>
            <a:pPr algn="ctr"/>
            <a:r>
              <a:rPr lang="en-IE" sz="1200" dirty="0" smtClean="0"/>
              <a:t>If you say yes, another box will open to ask you what your disability is. </a:t>
            </a:r>
          </a:p>
          <a:p>
            <a:pPr algn="ctr"/>
            <a:r>
              <a:rPr lang="en-IE" sz="1200" dirty="0" smtClean="0"/>
              <a:t>Copy and paste the links for Code of Ethics and Code of Conduct to view and read. The tick read and understood. Do the same for the last one, for Terms and Conditions. Tick on the box if you want to be on the mailing list. </a:t>
            </a:r>
          </a:p>
          <a:p>
            <a:pPr algn="ctr"/>
            <a:r>
              <a:rPr lang="en-IE" sz="1200" dirty="0" smtClean="0"/>
              <a:t>Click on Continue. </a:t>
            </a:r>
            <a:endParaRPr lang="en-IE" sz="1200" dirty="0"/>
          </a:p>
        </p:txBody>
      </p:sp>
    </p:spTree>
    <p:extLst>
      <p:ext uri="{BB962C8B-B14F-4D97-AF65-F5344CB8AC3E}">
        <p14:creationId xmlns:p14="http://schemas.microsoft.com/office/powerpoint/2010/main" val="39827109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191566" y="1511941"/>
            <a:ext cx="7732612" cy="4674007"/>
          </a:xfrm>
          <a:prstGeom prst="rect">
            <a:avLst/>
          </a:prstGeom>
        </p:spPr>
      </p:pic>
      <p:sp>
        <p:nvSpPr>
          <p:cNvPr id="3" name="TextBox 2"/>
          <p:cNvSpPr txBox="1"/>
          <p:nvPr/>
        </p:nvSpPr>
        <p:spPr>
          <a:xfrm>
            <a:off x="2191566" y="411061"/>
            <a:ext cx="7657109" cy="461665"/>
          </a:xfrm>
          <a:prstGeom prst="rect">
            <a:avLst/>
          </a:prstGeom>
          <a:noFill/>
        </p:spPr>
        <p:txBody>
          <a:bodyPr wrap="square" rtlCol="0">
            <a:spAutoFit/>
          </a:bodyPr>
          <a:lstStyle/>
          <a:p>
            <a:pPr algn="ctr"/>
            <a:endParaRPr lang="en-IE" sz="1200" dirty="0" smtClean="0"/>
          </a:p>
          <a:p>
            <a:pPr algn="ctr"/>
            <a:r>
              <a:rPr lang="en-IE" sz="1200" dirty="0" smtClean="0"/>
              <a:t>On this page, tick the product you are registering for and click Confirm Selection. </a:t>
            </a:r>
            <a:endParaRPr lang="en-IE" sz="1200" dirty="0"/>
          </a:p>
        </p:txBody>
      </p:sp>
    </p:spTree>
    <p:extLst>
      <p:ext uri="{BB962C8B-B14F-4D97-AF65-F5344CB8AC3E}">
        <p14:creationId xmlns:p14="http://schemas.microsoft.com/office/powerpoint/2010/main" val="3128452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363681" y="1613356"/>
            <a:ext cx="7493384" cy="4570318"/>
          </a:xfrm>
          <a:prstGeom prst="rect">
            <a:avLst/>
          </a:prstGeom>
        </p:spPr>
      </p:pic>
      <p:sp>
        <p:nvSpPr>
          <p:cNvPr id="3" name="TextBox 2"/>
          <p:cNvSpPr txBox="1"/>
          <p:nvPr/>
        </p:nvSpPr>
        <p:spPr>
          <a:xfrm>
            <a:off x="2483141" y="444617"/>
            <a:ext cx="7063531" cy="461665"/>
          </a:xfrm>
          <a:prstGeom prst="rect">
            <a:avLst/>
          </a:prstGeom>
          <a:noFill/>
        </p:spPr>
        <p:txBody>
          <a:bodyPr wrap="square" rtlCol="0">
            <a:spAutoFit/>
          </a:bodyPr>
          <a:lstStyle/>
          <a:p>
            <a:pPr algn="ctr"/>
            <a:endParaRPr lang="en-IE" sz="1200" dirty="0" smtClean="0"/>
          </a:p>
          <a:p>
            <a:pPr algn="ctr"/>
            <a:r>
              <a:rPr lang="en-IE" sz="1200" dirty="0" smtClean="0"/>
              <a:t>Click on Proceed to Payment on this page. </a:t>
            </a:r>
            <a:endParaRPr lang="en-IE" sz="1200" dirty="0"/>
          </a:p>
        </p:txBody>
      </p:sp>
    </p:spTree>
    <p:extLst>
      <p:ext uri="{BB962C8B-B14F-4D97-AF65-F5344CB8AC3E}">
        <p14:creationId xmlns:p14="http://schemas.microsoft.com/office/powerpoint/2010/main" val="18201511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492286" y="1785114"/>
            <a:ext cx="7087942" cy="4358180"/>
          </a:xfrm>
          <a:prstGeom prst="rect">
            <a:avLst/>
          </a:prstGeom>
        </p:spPr>
      </p:pic>
      <p:sp>
        <p:nvSpPr>
          <p:cNvPr id="3" name="TextBox 2"/>
          <p:cNvSpPr txBox="1"/>
          <p:nvPr/>
        </p:nvSpPr>
        <p:spPr>
          <a:xfrm>
            <a:off x="2492286" y="520117"/>
            <a:ext cx="7012441" cy="830997"/>
          </a:xfrm>
          <a:prstGeom prst="rect">
            <a:avLst/>
          </a:prstGeom>
          <a:noFill/>
        </p:spPr>
        <p:txBody>
          <a:bodyPr wrap="square" rtlCol="0">
            <a:spAutoFit/>
          </a:bodyPr>
          <a:lstStyle/>
          <a:p>
            <a:pPr algn="ctr"/>
            <a:r>
              <a:rPr lang="en-IE" sz="1200" dirty="0" smtClean="0"/>
              <a:t>On the next page you will get a summary of what you are paying for and click on either PayPal or Card to make payment. </a:t>
            </a:r>
          </a:p>
          <a:p>
            <a:pPr algn="ctr"/>
            <a:r>
              <a:rPr lang="en-IE" sz="1200" dirty="0" smtClean="0"/>
              <a:t>Once you pay, you will get a receipt from </a:t>
            </a:r>
            <a:r>
              <a:rPr lang="en-IE" sz="1200" dirty="0" err="1" smtClean="0"/>
              <a:t>GameDay</a:t>
            </a:r>
            <a:r>
              <a:rPr lang="en-IE" sz="1200" dirty="0" smtClean="0"/>
              <a:t>. </a:t>
            </a:r>
          </a:p>
          <a:p>
            <a:pPr algn="ctr"/>
            <a:r>
              <a:rPr lang="en-IE" sz="1200" dirty="0" smtClean="0"/>
              <a:t>That’s it. You will now be registered. </a:t>
            </a:r>
            <a:endParaRPr lang="en-IE" sz="1200" dirty="0"/>
          </a:p>
        </p:txBody>
      </p:sp>
    </p:spTree>
    <p:extLst>
      <p:ext uri="{BB962C8B-B14F-4D97-AF65-F5344CB8AC3E}">
        <p14:creationId xmlns:p14="http://schemas.microsoft.com/office/powerpoint/2010/main" val="42521323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480101" y="2154619"/>
            <a:ext cx="9437916" cy="3015900"/>
          </a:xfrm>
          <a:prstGeom prst="rect">
            <a:avLst/>
          </a:prstGeom>
        </p:spPr>
      </p:pic>
      <p:sp>
        <p:nvSpPr>
          <p:cNvPr id="3" name="TextBox 2"/>
          <p:cNvSpPr txBox="1"/>
          <p:nvPr/>
        </p:nvSpPr>
        <p:spPr>
          <a:xfrm>
            <a:off x="1535185" y="553673"/>
            <a:ext cx="9236279" cy="646331"/>
          </a:xfrm>
          <a:prstGeom prst="rect">
            <a:avLst/>
          </a:prstGeom>
          <a:noFill/>
        </p:spPr>
        <p:txBody>
          <a:bodyPr wrap="square" rtlCol="0">
            <a:spAutoFit/>
          </a:bodyPr>
          <a:lstStyle/>
          <a:p>
            <a:pPr algn="ctr"/>
            <a:r>
              <a:rPr lang="en-IE" sz="1200" dirty="0" smtClean="0"/>
              <a:t>Click on the province you are in and it will bring you to the registration page for that province. </a:t>
            </a:r>
          </a:p>
          <a:p>
            <a:pPr algn="ctr"/>
            <a:r>
              <a:rPr lang="en-IE" sz="1200" dirty="0" smtClean="0"/>
              <a:t>International Overseas Players form is for the International players who live overseas and are not registered with a club in Ireland. </a:t>
            </a:r>
          </a:p>
          <a:p>
            <a:pPr algn="ctr"/>
            <a:r>
              <a:rPr lang="en-IE" sz="1200" dirty="0" smtClean="0"/>
              <a:t>IHUA Umpires and International TO is for IHUA Registered Umpires and International Technical Officials</a:t>
            </a:r>
            <a:endParaRPr lang="en-IE" sz="1200" dirty="0"/>
          </a:p>
        </p:txBody>
      </p:sp>
    </p:spTree>
    <p:extLst>
      <p:ext uri="{BB962C8B-B14F-4D97-AF65-F5344CB8AC3E}">
        <p14:creationId xmlns:p14="http://schemas.microsoft.com/office/powerpoint/2010/main" val="19850763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942498" y="1146888"/>
            <a:ext cx="10400202" cy="5060299"/>
          </a:xfrm>
          <a:prstGeom prst="rect">
            <a:avLst/>
          </a:prstGeom>
        </p:spPr>
      </p:pic>
      <p:sp>
        <p:nvSpPr>
          <p:cNvPr id="3" name="TextBox 2"/>
          <p:cNvSpPr txBox="1"/>
          <p:nvPr/>
        </p:nvSpPr>
        <p:spPr>
          <a:xfrm>
            <a:off x="1275126" y="310393"/>
            <a:ext cx="9882231" cy="461665"/>
          </a:xfrm>
          <a:prstGeom prst="rect">
            <a:avLst/>
          </a:prstGeom>
          <a:noFill/>
        </p:spPr>
        <p:txBody>
          <a:bodyPr wrap="square" rtlCol="0">
            <a:spAutoFit/>
          </a:bodyPr>
          <a:lstStyle/>
          <a:p>
            <a:pPr algn="ctr"/>
            <a:endParaRPr lang="en-IE" sz="1200" dirty="0" smtClean="0"/>
          </a:p>
          <a:p>
            <a:pPr algn="ctr"/>
            <a:r>
              <a:rPr lang="en-IE" sz="1200" dirty="0" smtClean="0"/>
              <a:t>Here you will choose how many members you will be registering. In this case we are just registering one adult player. </a:t>
            </a:r>
            <a:endParaRPr lang="en-IE" sz="1200" dirty="0"/>
          </a:p>
        </p:txBody>
      </p:sp>
    </p:spTree>
    <p:extLst>
      <p:ext uri="{BB962C8B-B14F-4D97-AF65-F5344CB8AC3E}">
        <p14:creationId xmlns:p14="http://schemas.microsoft.com/office/powerpoint/2010/main" val="30217566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3045891" y="1592487"/>
            <a:ext cx="6198777" cy="4804383"/>
          </a:xfrm>
          <a:prstGeom prst="rect">
            <a:avLst/>
          </a:prstGeom>
        </p:spPr>
      </p:pic>
      <p:sp>
        <p:nvSpPr>
          <p:cNvPr id="3" name="TextBox 2"/>
          <p:cNvSpPr txBox="1"/>
          <p:nvPr/>
        </p:nvSpPr>
        <p:spPr>
          <a:xfrm>
            <a:off x="2978092" y="385894"/>
            <a:ext cx="6157519" cy="461665"/>
          </a:xfrm>
          <a:prstGeom prst="rect">
            <a:avLst/>
          </a:prstGeom>
          <a:noFill/>
        </p:spPr>
        <p:txBody>
          <a:bodyPr wrap="square" rtlCol="0">
            <a:spAutoFit/>
          </a:bodyPr>
          <a:lstStyle/>
          <a:p>
            <a:pPr algn="ctr"/>
            <a:r>
              <a:rPr lang="en-IE" sz="1200" dirty="0" smtClean="0"/>
              <a:t>Here, you sign in with the email address you used last season to register. If you forgot it, please email </a:t>
            </a:r>
            <a:r>
              <a:rPr lang="en-IE" sz="1200" dirty="0" smtClean="0">
                <a:hlinkClick r:id="rId3"/>
              </a:rPr>
              <a:t>membership@hockey.ie</a:t>
            </a:r>
            <a:r>
              <a:rPr lang="en-IE" sz="1200" dirty="0" smtClean="0"/>
              <a:t> to find out. </a:t>
            </a:r>
            <a:endParaRPr lang="en-IE" sz="1200" dirty="0"/>
          </a:p>
        </p:txBody>
      </p:sp>
    </p:spTree>
    <p:extLst>
      <p:ext uri="{BB962C8B-B14F-4D97-AF65-F5344CB8AC3E}">
        <p14:creationId xmlns:p14="http://schemas.microsoft.com/office/powerpoint/2010/main" val="670184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318546" y="1414181"/>
            <a:ext cx="9554908" cy="4029637"/>
          </a:xfrm>
          <a:prstGeom prst="rect">
            <a:avLst/>
          </a:prstGeom>
        </p:spPr>
      </p:pic>
      <p:sp>
        <p:nvSpPr>
          <p:cNvPr id="3" name="TextBox 2"/>
          <p:cNvSpPr txBox="1"/>
          <p:nvPr/>
        </p:nvSpPr>
        <p:spPr>
          <a:xfrm>
            <a:off x="1593908" y="394283"/>
            <a:ext cx="8850386" cy="461665"/>
          </a:xfrm>
          <a:prstGeom prst="rect">
            <a:avLst/>
          </a:prstGeom>
          <a:noFill/>
        </p:spPr>
        <p:txBody>
          <a:bodyPr wrap="square" rtlCol="0">
            <a:spAutoFit/>
          </a:bodyPr>
          <a:lstStyle/>
          <a:p>
            <a:pPr algn="ctr"/>
            <a:r>
              <a:rPr lang="en-IE" sz="1200" dirty="0" smtClean="0"/>
              <a:t>Here, you insert your password. If you forgot it, click on Forgot Password and you will receive an email to reset it. Check your spam folder also as sometimes it goes there. If you don’t receive an email, please email </a:t>
            </a:r>
            <a:r>
              <a:rPr lang="en-IE" sz="1200" dirty="0" smtClean="0">
                <a:hlinkClick r:id="rId3"/>
              </a:rPr>
              <a:t>membership@hockey.ie</a:t>
            </a:r>
            <a:r>
              <a:rPr lang="en-IE" sz="1200" dirty="0" smtClean="0"/>
              <a:t> </a:t>
            </a:r>
            <a:endParaRPr lang="en-IE" sz="1200" dirty="0"/>
          </a:p>
        </p:txBody>
      </p:sp>
    </p:spTree>
    <p:extLst>
      <p:ext uri="{BB962C8B-B14F-4D97-AF65-F5344CB8AC3E}">
        <p14:creationId xmlns:p14="http://schemas.microsoft.com/office/powerpoint/2010/main" val="18171362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219801" y="2211845"/>
            <a:ext cx="10155067" cy="3877216"/>
          </a:xfrm>
          <a:prstGeom prst="rect">
            <a:avLst/>
          </a:prstGeom>
        </p:spPr>
      </p:pic>
      <p:sp>
        <p:nvSpPr>
          <p:cNvPr id="3" name="TextBox 2"/>
          <p:cNvSpPr txBox="1"/>
          <p:nvPr/>
        </p:nvSpPr>
        <p:spPr>
          <a:xfrm>
            <a:off x="1219801" y="461394"/>
            <a:ext cx="9878834" cy="646331"/>
          </a:xfrm>
          <a:prstGeom prst="rect">
            <a:avLst/>
          </a:prstGeom>
          <a:noFill/>
        </p:spPr>
        <p:txBody>
          <a:bodyPr wrap="square" rtlCol="0">
            <a:spAutoFit/>
          </a:bodyPr>
          <a:lstStyle/>
          <a:p>
            <a:pPr algn="ctr"/>
            <a:endParaRPr lang="en-IE" sz="1200" dirty="0" smtClean="0"/>
          </a:p>
          <a:p>
            <a:pPr algn="ctr"/>
            <a:r>
              <a:rPr lang="en-IE" sz="1200" dirty="0" smtClean="0"/>
              <a:t>The next page will bring you to the list of members associated with your email address. Click on the ME number for the member you are registering. </a:t>
            </a:r>
          </a:p>
          <a:p>
            <a:pPr algn="ctr"/>
            <a:r>
              <a:rPr lang="en-IE" sz="1200" b="1" dirty="0" smtClean="0">
                <a:solidFill>
                  <a:srgbClr val="FF0000"/>
                </a:solidFill>
              </a:rPr>
              <a:t>Do not click on Select a Club </a:t>
            </a:r>
            <a:r>
              <a:rPr lang="en-IE" sz="1200" dirty="0" smtClean="0"/>
              <a:t>as you will get an orange box error. </a:t>
            </a:r>
            <a:endParaRPr lang="en-IE" sz="1200" dirty="0"/>
          </a:p>
        </p:txBody>
      </p:sp>
    </p:spTree>
    <p:extLst>
      <p:ext uri="{BB962C8B-B14F-4D97-AF65-F5344CB8AC3E}">
        <p14:creationId xmlns:p14="http://schemas.microsoft.com/office/powerpoint/2010/main" val="27372474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988536" y="1658959"/>
            <a:ext cx="10164594" cy="4496427"/>
          </a:xfrm>
          <a:prstGeom prst="rect">
            <a:avLst/>
          </a:prstGeom>
        </p:spPr>
      </p:pic>
      <p:sp>
        <p:nvSpPr>
          <p:cNvPr id="3" name="TextBox 2"/>
          <p:cNvSpPr txBox="1"/>
          <p:nvPr/>
        </p:nvSpPr>
        <p:spPr>
          <a:xfrm>
            <a:off x="1216404" y="352338"/>
            <a:ext cx="9529893" cy="646331"/>
          </a:xfrm>
          <a:prstGeom prst="rect">
            <a:avLst/>
          </a:prstGeom>
          <a:noFill/>
        </p:spPr>
        <p:txBody>
          <a:bodyPr wrap="square" rtlCol="0">
            <a:spAutoFit/>
          </a:bodyPr>
          <a:lstStyle/>
          <a:p>
            <a:pPr algn="ctr"/>
            <a:r>
              <a:rPr lang="en-IE" sz="1200" dirty="0" smtClean="0"/>
              <a:t>Here, you will see the club you were registered with last season. Click on the Club </a:t>
            </a:r>
            <a:r>
              <a:rPr lang="en-IE" sz="1200" b="1" dirty="0" smtClean="0">
                <a:solidFill>
                  <a:srgbClr val="FF0000"/>
                </a:solidFill>
              </a:rPr>
              <a:t>NOT</a:t>
            </a:r>
            <a:r>
              <a:rPr lang="en-IE" sz="1200" dirty="0" smtClean="0"/>
              <a:t> Select a Club. This will give you a orange error if you do.</a:t>
            </a:r>
          </a:p>
          <a:p>
            <a:pPr algn="ctr"/>
            <a:r>
              <a:rPr lang="en-IE" sz="1200" dirty="0" smtClean="0"/>
              <a:t>Even if you are moving to another club, you </a:t>
            </a:r>
            <a:r>
              <a:rPr lang="en-IE" sz="1200" dirty="0"/>
              <a:t>need to register with the club you were registered with last season first. </a:t>
            </a:r>
            <a:r>
              <a:rPr lang="en-IE" sz="1200" dirty="0" smtClean="0"/>
              <a:t>Once your province has approved the transfer, you need to do a transfer on </a:t>
            </a:r>
            <a:r>
              <a:rPr lang="en-IE" sz="1200" dirty="0" err="1" smtClean="0"/>
              <a:t>GameDay</a:t>
            </a:r>
            <a:r>
              <a:rPr lang="en-IE" sz="1200" dirty="0" smtClean="0"/>
              <a:t>. </a:t>
            </a:r>
            <a:endParaRPr lang="en-IE" sz="1200" dirty="0"/>
          </a:p>
        </p:txBody>
      </p:sp>
    </p:spTree>
    <p:extLst>
      <p:ext uri="{BB962C8B-B14F-4D97-AF65-F5344CB8AC3E}">
        <p14:creationId xmlns:p14="http://schemas.microsoft.com/office/powerpoint/2010/main" val="26614466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3553498" y="1855225"/>
            <a:ext cx="4751602" cy="4306140"/>
          </a:xfrm>
          <a:prstGeom prst="rect">
            <a:avLst/>
          </a:prstGeom>
        </p:spPr>
      </p:pic>
      <p:sp>
        <p:nvSpPr>
          <p:cNvPr id="3" name="TextBox 2"/>
          <p:cNvSpPr txBox="1"/>
          <p:nvPr/>
        </p:nvSpPr>
        <p:spPr>
          <a:xfrm>
            <a:off x="2600587" y="478172"/>
            <a:ext cx="6711193" cy="830997"/>
          </a:xfrm>
          <a:prstGeom prst="rect">
            <a:avLst/>
          </a:prstGeom>
          <a:noFill/>
        </p:spPr>
        <p:txBody>
          <a:bodyPr wrap="square" rtlCol="0">
            <a:spAutoFit/>
          </a:bodyPr>
          <a:lstStyle/>
          <a:p>
            <a:pPr algn="ctr"/>
            <a:r>
              <a:rPr lang="en-IE" sz="1200" dirty="0" smtClean="0"/>
              <a:t>On this page, fill out your name, dob and tick what you are registering as. </a:t>
            </a:r>
          </a:p>
          <a:p>
            <a:pPr algn="ctr"/>
            <a:r>
              <a:rPr lang="en-IE" sz="1200" dirty="0" smtClean="0"/>
              <a:t>Player if you are a player</a:t>
            </a:r>
          </a:p>
          <a:p>
            <a:pPr algn="ctr"/>
            <a:r>
              <a:rPr lang="en-IE" sz="1200" dirty="0" smtClean="0"/>
              <a:t>Coach if you are an EY or </a:t>
            </a:r>
            <a:r>
              <a:rPr lang="en-IE" sz="1200" dirty="0" err="1" smtClean="0"/>
              <a:t>Div</a:t>
            </a:r>
            <a:r>
              <a:rPr lang="en-IE" sz="1200" dirty="0" smtClean="0"/>
              <a:t> 2 coach or club volunteer/coach and Non playing is usually a parent or volunteer. </a:t>
            </a:r>
            <a:endParaRPr lang="en-IE" sz="1200" dirty="0"/>
          </a:p>
        </p:txBody>
      </p:sp>
    </p:spTree>
    <p:extLst>
      <p:ext uri="{BB962C8B-B14F-4D97-AF65-F5344CB8AC3E}">
        <p14:creationId xmlns:p14="http://schemas.microsoft.com/office/powerpoint/2010/main" val="23504824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3278790" y="1892987"/>
            <a:ext cx="4430692" cy="4182923"/>
          </a:xfrm>
          <a:prstGeom prst="rect">
            <a:avLst/>
          </a:prstGeom>
        </p:spPr>
      </p:pic>
      <p:sp>
        <p:nvSpPr>
          <p:cNvPr id="3" name="TextBox 2"/>
          <p:cNvSpPr txBox="1"/>
          <p:nvPr/>
        </p:nvSpPr>
        <p:spPr>
          <a:xfrm>
            <a:off x="2139193" y="402672"/>
            <a:ext cx="6467912" cy="276999"/>
          </a:xfrm>
          <a:prstGeom prst="rect">
            <a:avLst/>
          </a:prstGeom>
          <a:noFill/>
        </p:spPr>
        <p:txBody>
          <a:bodyPr wrap="square" rtlCol="0">
            <a:spAutoFit/>
          </a:bodyPr>
          <a:lstStyle/>
          <a:p>
            <a:pPr algn="ctr"/>
            <a:r>
              <a:rPr lang="en-IE" sz="1200" dirty="0" smtClean="0"/>
              <a:t>On the next page, fill out all the information with an </a:t>
            </a:r>
            <a:r>
              <a:rPr lang="en-IE" sz="1200" dirty="0" err="1" smtClean="0"/>
              <a:t>asterix</a:t>
            </a:r>
            <a:r>
              <a:rPr lang="en-IE" sz="1200" dirty="0" smtClean="0"/>
              <a:t>. </a:t>
            </a:r>
            <a:endParaRPr lang="en-IE" sz="1200" dirty="0"/>
          </a:p>
        </p:txBody>
      </p:sp>
    </p:spTree>
    <p:extLst>
      <p:ext uri="{BB962C8B-B14F-4D97-AF65-F5344CB8AC3E}">
        <p14:creationId xmlns:p14="http://schemas.microsoft.com/office/powerpoint/2010/main" val="13764360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79</TotalTime>
  <Words>539</Words>
  <Application>Microsoft Office PowerPoint</Application>
  <PresentationFormat>Widescreen</PresentationFormat>
  <Paragraphs>29</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Margie Loughran</dc:creator>
  <cp:lastModifiedBy>Margie Loughran</cp:lastModifiedBy>
  <cp:revision>7</cp:revision>
  <dcterms:created xsi:type="dcterms:W3CDTF">2023-10-13T10:08:15Z</dcterms:created>
  <dcterms:modified xsi:type="dcterms:W3CDTF">2023-10-13T12:21:51Z</dcterms:modified>
</cp:coreProperties>
</file>