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932A19D8-C274-48EA-9A66-E63042F5149B}"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65D46CF-4842-4D78-96D4-DA9EEF7CE67E}" type="slidenum">
              <a:rPr lang="en-IE" smtClean="0"/>
              <a:t>‹#›</a:t>
            </a:fld>
            <a:endParaRPr lang="en-IE"/>
          </a:p>
        </p:txBody>
      </p:sp>
    </p:spTree>
    <p:extLst>
      <p:ext uri="{BB962C8B-B14F-4D97-AF65-F5344CB8AC3E}">
        <p14:creationId xmlns:p14="http://schemas.microsoft.com/office/powerpoint/2010/main" val="2429784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32A19D8-C274-48EA-9A66-E63042F5149B}"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65D46CF-4842-4D78-96D4-DA9EEF7CE67E}" type="slidenum">
              <a:rPr lang="en-IE" smtClean="0"/>
              <a:t>‹#›</a:t>
            </a:fld>
            <a:endParaRPr lang="en-IE"/>
          </a:p>
        </p:txBody>
      </p:sp>
    </p:spTree>
    <p:extLst>
      <p:ext uri="{BB962C8B-B14F-4D97-AF65-F5344CB8AC3E}">
        <p14:creationId xmlns:p14="http://schemas.microsoft.com/office/powerpoint/2010/main" val="367605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32A19D8-C274-48EA-9A66-E63042F5149B}"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65D46CF-4842-4D78-96D4-DA9EEF7CE67E}" type="slidenum">
              <a:rPr lang="en-IE" smtClean="0"/>
              <a:t>‹#›</a:t>
            </a:fld>
            <a:endParaRPr lang="en-IE"/>
          </a:p>
        </p:txBody>
      </p:sp>
    </p:spTree>
    <p:extLst>
      <p:ext uri="{BB962C8B-B14F-4D97-AF65-F5344CB8AC3E}">
        <p14:creationId xmlns:p14="http://schemas.microsoft.com/office/powerpoint/2010/main" val="2779652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32A19D8-C274-48EA-9A66-E63042F5149B}"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65D46CF-4842-4D78-96D4-DA9EEF7CE67E}" type="slidenum">
              <a:rPr lang="en-IE" smtClean="0"/>
              <a:t>‹#›</a:t>
            </a:fld>
            <a:endParaRPr lang="en-IE"/>
          </a:p>
        </p:txBody>
      </p:sp>
    </p:spTree>
    <p:extLst>
      <p:ext uri="{BB962C8B-B14F-4D97-AF65-F5344CB8AC3E}">
        <p14:creationId xmlns:p14="http://schemas.microsoft.com/office/powerpoint/2010/main" val="944520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32A19D8-C274-48EA-9A66-E63042F5149B}" type="datetimeFigureOut">
              <a:rPr lang="en-IE" smtClean="0"/>
              <a:t>13/10/2023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65D46CF-4842-4D78-96D4-DA9EEF7CE67E}" type="slidenum">
              <a:rPr lang="en-IE" smtClean="0"/>
              <a:t>‹#›</a:t>
            </a:fld>
            <a:endParaRPr lang="en-IE"/>
          </a:p>
        </p:txBody>
      </p:sp>
    </p:spTree>
    <p:extLst>
      <p:ext uri="{BB962C8B-B14F-4D97-AF65-F5344CB8AC3E}">
        <p14:creationId xmlns:p14="http://schemas.microsoft.com/office/powerpoint/2010/main" val="8358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932A19D8-C274-48EA-9A66-E63042F5149B}" type="datetimeFigureOut">
              <a:rPr lang="en-IE" smtClean="0"/>
              <a:t>13/10/2023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65D46CF-4842-4D78-96D4-DA9EEF7CE67E}" type="slidenum">
              <a:rPr lang="en-IE" smtClean="0"/>
              <a:t>‹#›</a:t>
            </a:fld>
            <a:endParaRPr lang="en-IE"/>
          </a:p>
        </p:txBody>
      </p:sp>
    </p:spTree>
    <p:extLst>
      <p:ext uri="{BB962C8B-B14F-4D97-AF65-F5344CB8AC3E}">
        <p14:creationId xmlns:p14="http://schemas.microsoft.com/office/powerpoint/2010/main" val="270016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932A19D8-C274-48EA-9A66-E63042F5149B}" type="datetimeFigureOut">
              <a:rPr lang="en-IE" smtClean="0"/>
              <a:t>13/10/2023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E65D46CF-4842-4D78-96D4-DA9EEF7CE67E}" type="slidenum">
              <a:rPr lang="en-IE" smtClean="0"/>
              <a:t>‹#›</a:t>
            </a:fld>
            <a:endParaRPr lang="en-IE"/>
          </a:p>
        </p:txBody>
      </p:sp>
    </p:spTree>
    <p:extLst>
      <p:ext uri="{BB962C8B-B14F-4D97-AF65-F5344CB8AC3E}">
        <p14:creationId xmlns:p14="http://schemas.microsoft.com/office/powerpoint/2010/main" val="32258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932A19D8-C274-48EA-9A66-E63042F5149B}" type="datetimeFigureOut">
              <a:rPr lang="en-IE" smtClean="0"/>
              <a:t>13/10/2023</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E65D46CF-4842-4D78-96D4-DA9EEF7CE67E}" type="slidenum">
              <a:rPr lang="en-IE" smtClean="0"/>
              <a:t>‹#›</a:t>
            </a:fld>
            <a:endParaRPr lang="en-IE"/>
          </a:p>
        </p:txBody>
      </p:sp>
    </p:spTree>
    <p:extLst>
      <p:ext uri="{BB962C8B-B14F-4D97-AF65-F5344CB8AC3E}">
        <p14:creationId xmlns:p14="http://schemas.microsoft.com/office/powerpoint/2010/main" val="2743547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A19D8-C274-48EA-9A66-E63042F5149B}" type="datetimeFigureOut">
              <a:rPr lang="en-IE" smtClean="0"/>
              <a:t>13/10/2023</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E65D46CF-4842-4D78-96D4-DA9EEF7CE67E}" type="slidenum">
              <a:rPr lang="en-IE" smtClean="0"/>
              <a:t>‹#›</a:t>
            </a:fld>
            <a:endParaRPr lang="en-IE"/>
          </a:p>
        </p:txBody>
      </p:sp>
    </p:spTree>
    <p:extLst>
      <p:ext uri="{BB962C8B-B14F-4D97-AF65-F5344CB8AC3E}">
        <p14:creationId xmlns:p14="http://schemas.microsoft.com/office/powerpoint/2010/main" val="2052373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2A19D8-C274-48EA-9A66-E63042F5149B}" type="datetimeFigureOut">
              <a:rPr lang="en-IE" smtClean="0"/>
              <a:t>13/10/2023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65D46CF-4842-4D78-96D4-DA9EEF7CE67E}" type="slidenum">
              <a:rPr lang="en-IE" smtClean="0"/>
              <a:t>‹#›</a:t>
            </a:fld>
            <a:endParaRPr lang="en-IE"/>
          </a:p>
        </p:txBody>
      </p:sp>
    </p:spTree>
    <p:extLst>
      <p:ext uri="{BB962C8B-B14F-4D97-AF65-F5344CB8AC3E}">
        <p14:creationId xmlns:p14="http://schemas.microsoft.com/office/powerpoint/2010/main" val="408058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2A19D8-C274-48EA-9A66-E63042F5149B}" type="datetimeFigureOut">
              <a:rPr lang="en-IE" smtClean="0"/>
              <a:t>13/10/2023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65D46CF-4842-4D78-96D4-DA9EEF7CE67E}" type="slidenum">
              <a:rPr lang="en-IE" smtClean="0"/>
              <a:t>‹#›</a:t>
            </a:fld>
            <a:endParaRPr lang="en-IE"/>
          </a:p>
        </p:txBody>
      </p:sp>
    </p:spTree>
    <p:extLst>
      <p:ext uri="{BB962C8B-B14F-4D97-AF65-F5344CB8AC3E}">
        <p14:creationId xmlns:p14="http://schemas.microsoft.com/office/powerpoint/2010/main" val="1421809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A19D8-C274-48EA-9A66-E63042F5149B}" type="datetimeFigureOut">
              <a:rPr lang="en-IE" smtClean="0"/>
              <a:t>13/10/2023</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D46CF-4842-4D78-96D4-DA9EEF7CE67E}" type="slidenum">
              <a:rPr lang="en-IE" smtClean="0"/>
              <a:t>‹#›</a:t>
            </a:fld>
            <a:endParaRPr lang="en-IE"/>
          </a:p>
        </p:txBody>
      </p:sp>
    </p:spTree>
    <p:extLst>
      <p:ext uri="{BB962C8B-B14F-4D97-AF65-F5344CB8AC3E}">
        <p14:creationId xmlns:p14="http://schemas.microsoft.com/office/powerpoint/2010/main" val="2417049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membership@hockey.ie"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membership@hockey.ie"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42380" y="1358188"/>
            <a:ext cx="6089224" cy="5237398"/>
          </a:xfrm>
          <a:prstGeom prst="rect">
            <a:avLst/>
          </a:prstGeom>
        </p:spPr>
      </p:pic>
      <p:sp>
        <p:nvSpPr>
          <p:cNvPr id="5" name="TextBox 4"/>
          <p:cNvSpPr txBox="1"/>
          <p:nvPr/>
        </p:nvSpPr>
        <p:spPr>
          <a:xfrm>
            <a:off x="2442380" y="318782"/>
            <a:ext cx="6089224" cy="646331"/>
          </a:xfrm>
          <a:prstGeom prst="rect">
            <a:avLst/>
          </a:prstGeom>
          <a:noFill/>
        </p:spPr>
        <p:txBody>
          <a:bodyPr wrap="square" rtlCol="0">
            <a:spAutoFit/>
          </a:bodyPr>
          <a:lstStyle/>
          <a:p>
            <a:pPr algn="ctr"/>
            <a:r>
              <a:rPr lang="en-IE" b="1" dirty="0" smtClean="0"/>
              <a:t>This presentation will show you how to register more than one member and walk you through the steps</a:t>
            </a:r>
          </a:p>
        </p:txBody>
      </p:sp>
      <p:sp>
        <p:nvSpPr>
          <p:cNvPr id="6" name="TextBox 5"/>
          <p:cNvSpPr txBox="1"/>
          <p:nvPr/>
        </p:nvSpPr>
        <p:spPr>
          <a:xfrm>
            <a:off x="2567031" y="1015068"/>
            <a:ext cx="5796793" cy="276999"/>
          </a:xfrm>
          <a:prstGeom prst="rect">
            <a:avLst/>
          </a:prstGeom>
          <a:noFill/>
        </p:spPr>
        <p:txBody>
          <a:bodyPr wrap="square" rtlCol="0">
            <a:spAutoFit/>
          </a:bodyPr>
          <a:lstStyle/>
          <a:p>
            <a:pPr algn="ctr"/>
            <a:r>
              <a:rPr lang="en-IE" sz="1200" b="1" dirty="0" smtClean="0">
                <a:solidFill>
                  <a:srgbClr val="FF0000"/>
                </a:solidFill>
              </a:rPr>
              <a:t>Choose how many members you want to register. </a:t>
            </a:r>
            <a:endParaRPr lang="en-IE" sz="1200" b="1" dirty="0">
              <a:solidFill>
                <a:srgbClr val="FF0000"/>
              </a:solidFill>
            </a:endParaRPr>
          </a:p>
        </p:txBody>
      </p:sp>
    </p:spTree>
    <p:extLst>
      <p:ext uri="{BB962C8B-B14F-4D97-AF65-F5344CB8AC3E}">
        <p14:creationId xmlns:p14="http://schemas.microsoft.com/office/powerpoint/2010/main" val="2907602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56230" y="872954"/>
            <a:ext cx="7205883" cy="5661765"/>
          </a:xfrm>
          <a:prstGeom prst="rect">
            <a:avLst/>
          </a:prstGeom>
        </p:spPr>
      </p:pic>
      <p:sp>
        <p:nvSpPr>
          <p:cNvPr id="3" name="TextBox 2"/>
          <p:cNvSpPr txBox="1"/>
          <p:nvPr/>
        </p:nvSpPr>
        <p:spPr>
          <a:xfrm>
            <a:off x="2156230" y="293615"/>
            <a:ext cx="7105216" cy="461665"/>
          </a:xfrm>
          <a:prstGeom prst="rect">
            <a:avLst/>
          </a:prstGeom>
          <a:noFill/>
        </p:spPr>
        <p:txBody>
          <a:bodyPr wrap="square" rtlCol="0">
            <a:spAutoFit/>
          </a:bodyPr>
          <a:lstStyle/>
          <a:p>
            <a:pPr algn="ctr"/>
            <a:r>
              <a:rPr lang="en-IE" sz="1200" dirty="0" smtClean="0"/>
              <a:t>Sign in with the email address you registered with last season. If you forget what it was, please email </a:t>
            </a:r>
            <a:r>
              <a:rPr lang="en-IE" sz="1200" dirty="0" smtClean="0">
                <a:hlinkClick r:id="rId3"/>
              </a:rPr>
              <a:t>membership@hockey.ie</a:t>
            </a:r>
            <a:r>
              <a:rPr lang="en-IE" sz="1200" dirty="0" smtClean="0"/>
              <a:t> </a:t>
            </a:r>
            <a:endParaRPr lang="en-IE" sz="1200" dirty="0"/>
          </a:p>
        </p:txBody>
      </p:sp>
    </p:spTree>
    <p:extLst>
      <p:ext uri="{BB962C8B-B14F-4D97-AF65-F5344CB8AC3E}">
        <p14:creationId xmlns:p14="http://schemas.microsoft.com/office/powerpoint/2010/main" val="4245402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13888" y="1638050"/>
            <a:ext cx="8764223" cy="3581900"/>
          </a:xfrm>
          <a:prstGeom prst="rect">
            <a:avLst/>
          </a:prstGeom>
        </p:spPr>
      </p:pic>
      <p:sp>
        <p:nvSpPr>
          <p:cNvPr id="3" name="TextBox 2"/>
          <p:cNvSpPr txBox="1"/>
          <p:nvPr/>
        </p:nvSpPr>
        <p:spPr>
          <a:xfrm>
            <a:off x="1812022" y="453006"/>
            <a:ext cx="8590327" cy="830997"/>
          </a:xfrm>
          <a:prstGeom prst="rect">
            <a:avLst/>
          </a:prstGeom>
          <a:noFill/>
        </p:spPr>
        <p:txBody>
          <a:bodyPr wrap="square" rtlCol="0">
            <a:spAutoFit/>
          </a:bodyPr>
          <a:lstStyle/>
          <a:p>
            <a:pPr algn="ctr"/>
            <a:r>
              <a:rPr lang="en-IE" sz="1200" dirty="0" smtClean="0"/>
              <a:t>Then insert your password. If you forgot what it was, click on Forgot Password and you will receive an email to reset it. Then log in again. </a:t>
            </a:r>
          </a:p>
          <a:p>
            <a:pPr algn="ctr"/>
            <a:r>
              <a:rPr lang="en-IE" sz="1200" dirty="0" smtClean="0"/>
              <a:t>If you do not receive an email within a few minutes, please check your spam folder and if not there, please contact membership@hockey.ie</a:t>
            </a:r>
            <a:endParaRPr lang="en-IE" sz="1200" dirty="0"/>
          </a:p>
        </p:txBody>
      </p:sp>
    </p:spTree>
    <p:extLst>
      <p:ext uri="{BB962C8B-B14F-4D97-AF65-F5344CB8AC3E}">
        <p14:creationId xmlns:p14="http://schemas.microsoft.com/office/powerpoint/2010/main" val="2485344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19002" y="1345249"/>
            <a:ext cx="5601673" cy="4904549"/>
          </a:xfrm>
          <a:prstGeom prst="rect">
            <a:avLst/>
          </a:prstGeom>
        </p:spPr>
      </p:pic>
      <p:sp>
        <p:nvSpPr>
          <p:cNvPr id="3" name="TextBox 2"/>
          <p:cNvSpPr txBox="1"/>
          <p:nvPr/>
        </p:nvSpPr>
        <p:spPr>
          <a:xfrm>
            <a:off x="2659310" y="268448"/>
            <a:ext cx="5661365" cy="1015663"/>
          </a:xfrm>
          <a:prstGeom prst="rect">
            <a:avLst/>
          </a:prstGeom>
          <a:noFill/>
        </p:spPr>
        <p:txBody>
          <a:bodyPr wrap="square" rtlCol="0">
            <a:spAutoFit/>
          </a:bodyPr>
          <a:lstStyle/>
          <a:p>
            <a:pPr algn="ctr"/>
            <a:r>
              <a:rPr lang="en-IE" sz="1200" dirty="0" smtClean="0"/>
              <a:t>Once you log in, you will see the members associated with your email address you logged in with. If you don’t see everyone, it is possible you used another email address to register them with. Email </a:t>
            </a:r>
            <a:r>
              <a:rPr lang="en-IE" sz="1200" dirty="0" smtClean="0">
                <a:hlinkClick r:id="rId3"/>
              </a:rPr>
              <a:t>membership@hockey.ie</a:t>
            </a:r>
            <a:r>
              <a:rPr lang="en-IE" sz="1200" dirty="0" smtClean="0"/>
              <a:t> to enquire and we can change the email address for you. </a:t>
            </a:r>
          </a:p>
          <a:p>
            <a:pPr algn="ctr"/>
            <a:r>
              <a:rPr lang="en-IE" sz="1200" b="1" dirty="0" smtClean="0">
                <a:solidFill>
                  <a:srgbClr val="FF0000"/>
                </a:solidFill>
              </a:rPr>
              <a:t>Click on the first member’s ME number to register them. </a:t>
            </a:r>
            <a:endParaRPr lang="en-IE" sz="1200" b="1" dirty="0">
              <a:solidFill>
                <a:srgbClr val="FF0000"/>
              </a:solidFill>
            </a:endParaRPr>
          </a:p>
        </p:txBody>
      </p:sp>
    </p:spTree>
    <p:extLst>
      <p:ext uri="{BB962C8B-B14F-4D97-AF65-F5344CB8AC3E}">
        <p14:creationId xmlns:p14="http://schemas.microsoft.com/office/powerpoint/2010/main" val="2910383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99625" y="1576129"/>
            <a:ext cx="8592749" cy="3705742"/>
          </a:xfrm>
          <a:prstGeom prst="rect">
            <a:avLst/>
          </a:prstGeom>
        </p:spPr>
      </p:pic>
      <p:sp>
        <p:nvSpPr>
          <p:cNvPr id="3" name="TextBox 2"/>
          <p:cNvSpPr txBox="1"/>
          <p:nvPr/>
        </p:nvSpPr>
        <p:spPr>
          <a:xfrm>
            <a:off x="1887523" y="486561"/>
            <a:ext cx="8430936" cy="646331"/>
          </a:xfrm>
          <a:prstGeom prst="rect">
            <a:avLst/>
          </a:prstGeom>
          <a:noFill/>
        </p:spPr>
        <p:txBody>
          <a:bodyPr wrap="square" rtlCol="0">
            <a:spAutoFit/>
          </a:bodyPr>
          <a:lstStyle/>
          <a:p>
            <a:pPr algn="ctr"/>
            <a:r>
              <a:rPr lang="en-IE" sz="1200" dirty="0" smtClean="0"/>
              <a:t>When you click on the first ME number you will see the club they are with and CLICK on that Club. </a:t>
            </a:r>
          </a:p>
          <a:p>
            <a:pPr algn="ctr"/>
            <a:r>
              <a:rPr lang="en-IE" sz="1200" b="1" dirty="0" smtClean="0">
                <a:solidFill>
                  <a:srgbClr val="FF0000"/>
                </a:solidFill>
              </a:rPr>
              <a:t>Do not </a:t>
            </a:r>
            <a:r>
              <a:rPr lang="en-IE" sz="1200" b="1" dirty="0" smtClean="0">
                <a:solidFill>
                  <a:srgbClr val="FF0000"/>
                </a:solidFill>
              </a:rPr>
              <a:t>click on Select </a:t>
            </a:r>
            <a:r>
              <a:rPr lang="en-IE" sz="1200" b="1" dirty="0" smtClean="0">
                <a:solidFill>
                  <a:srgbClr val="FF0000"/>
                </a:solidFill>
              </a:rPr>
              <a:t>a </a:t>
            </a:r>
            <a:r>
              <a:rPr lang="en-IE" sz="1200" b="1" dirty="0" smtClean="0">
                <a:solidFill>
                  <a:srgbClr val="FF0000"/>
                </a:solidFill>
              </a:rPr>
              <a:t>Club</a:t>
            </a:r>
            <a:r>
              <a:rPr lang="en-IE" sz="1200" dirty="0" smtClean="0"/>
              <a:t>. You will get an error with an orange box saying you are already registered. </a:t>
            </a:r>
          </a:p>
          <a:p>
            <a:endParaRPr lang="en-IE" sz="1200" dirty="0"/>
          </a:p>
        </p:txBody>
      </p:sp>
    </p:spTree>
    <p:extLst>
      <p:ext uri="{BB962C8B-B14F-4D97-AF65-F5344CB8AC3E}">
        <p14:creationId xmlns:p14="http://schemas.microsoft.com/office/powerpoint/2010/main" val="3553536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500676" y="1101047"/>
            <a:ext cx="5896704" cy="5484393"/>
          </a:xfrm>
          <a:prstGeom prst="rect">
            <a:avLst/>
          </a:prstGeom>
        </p:spPr>
      </p:pic>
      <p:sp>
        <p:nvSpPr>
          <p:cNvPr id="3" name="TextBox 2"/>
          <p:cNvSpPr txBox="1"/>
          <p:nvPr/>
        </p:nvSpPr>
        <p:spPr>
          <a:xfrm>
            <a:off x="2298583" y="260059"/>
            <a:ext cx="6098797" cy="646331"/>
          </a:xfrm>
          <a:prstGeom prst="rect">
            <a:avLst/>
          </a:prstGeom>
          <a:noFill/>
        </p:spPr>
        <p:txBody>
          <a:bodyPr wrap="square" rtlCol="0">
            <a:spAutoFit/>
          </a:bodyPr>
          <a:lstStyle/>
          <a:p>
            <a:pPr algn="ctr"/>
            <a:r>
              <a:rPr lang="en-IE" sz="1200" dirty="0" smtClean="0"/>
              <a:t>Fill out this part with first and last name, dob and what you are registering as. Then click Continue</a:t>
            </a:r>
          </a:p>
          <a:p>
            <a:pPr algn="ctr"/>
            <a:r>
              <a:rPr lang="en-IE" sz="1200" dirty="0" smtClean="0"/>
              <a:t> </a:t>
            </a:r>
            <a:endParaRPr lang="en-IE" sz="1200" dirty="0"/>
          </a:p>
        </p:txBody>
      </p:sp>
    </p:spTree>
    <p:extLst>
      <p:ext uri="{BB962C8B-B14F-4D97-AF65-F5344CB8AC3E}">
        <p14:creationId xmlns:p14="http://schemas.microsoft.com/office/powerpoint/2010/main" val="3305393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68073" y="469783"/>
            <a:ext cx="9127223" cy="1200329"/>
          </a:xfrm>
          <a:prstGeom prst="rect">
            <a:avLst/>
          </a:prstGeom>
          <a:noFill/>
        </p:spPr>
        <p:txBody>
          <a:bodyPr wrap="square" rtlCol="0">
            <a:spAutoFit/>
          </a:bodyPr>
          <a:lstStyle/>
          <a:p>
            <a:pPr algn="ctr"/>
            <a:r>
              <a:rPr lang="en-IE" sz="1200" dirty="0" smtClean="0"/>
              <a:t>Fill out the rest of the form with the information required. Anything with a red </a:t>
            </a:r>
            <a:r>
              <a:rPr lang="en-IE" sz="1200" dirty="0" err="1" smtClean="0"/>
              <a:t>asterix</a:t>
            </a:r>
            <a:r>
              <a:rPr lang="en-IE" sz="1200" dirty="0" smtClean="0"/>
              <a:t> is a required field. Then hit Continue. </a:t>
            </a:r>
          </a:p>
          <a:p>
            <a:pPr algn="ctr"/>
            <a:r>
              <a:rPr lang="en-IE" sz="1200" dirty="0" smtClean="0"/>
              <a:t>You will then get the following screen to choose what membership product you are purchasing for this member. Once you select, click on Confirm Selection</a:t>
            </a:r>
          </a:p>
          <a:p>
            <a:endParaRPr lang="en-IE" dirty="0" smtClean="0"/>
          </a:p>
          <a:p>
            <a:endParaRPr lang="en-IE" dirty="0"/>
          </a:p>
        </p:txBody>
      </p:sp>
      <p:pic>
        <p:nvPicPr>
          <p:cNvPr id="4" name="Picture 3"/>
          <p:cNvPicPr>
            <a:picLocks noChangeAspect="1"/>
          </p:cNvPicPr>
          <p:nvPr/>
        </p:nvPicPr>
        <p:blipFill>
          <a:blip r:embed="rId2"/>
          <a:stretch>
            <a:fillRect/>
          </a:stretch>
        </p:blipFill>
        <p:spPr>
          <a:xfrm>
            <a:off x="2870194" y="2207331"/>
            <a:ext cx="6322979" cy="3843651"/>
          </a:xfrm>
          <a:prstGeom prst="rect">
            <a:avLst/>
          </a:prstGeom>
        </p:spPr>
      </p:pic>
    </p:spTree>
    <p:extLst>
      <p:ext uri="{BB962C8B-B14F-4D97-AF65-F5344CB8AC3E}">
        <p14:creationId xmlns:p14="http://schemas.microsoft.com/office/powerpoint/2010/main" val="1533799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39466" y="2278257"/>
            <a:ext cx="4796600" cy="2864195"/>
          </a:xfrm>
          <a:prstGeom prst="rect">
            <a:avLst/>
          </a:prstGeom>
        </p:spPr>
      </p:pic>
      <p:sp>
        <p:nvSpPr>
          <p:cNvPr id="3" name="TextBox 2"/>
          <p:cNvSpPr txBox="1"/>
          <p:nvPr/>
        </p:nvSpPr>
        <p:spPr>
          <a:xfrm>
            <a:off x="1476462" y="444617"/>
            <a:ext cx="7919208" cy="646331"/>
          </a:xfrm>
          <a:prstGeom prst="rect">
            <a:avLst/>
          </a:prstGeom>
          <a:noFill/>
        </p:spPr>
        <p:txBody>
          <a:bodyPr wrap="square" rtlCol="0">
            <a:spAutoFit/>
          </a:bodyPr>
          <a:lstStyle/>
          <a:p>
            <a:pPr algn="ctr"/>
            <a:r>
              <a:rPr lang="en-IE" sz="1200" dirty="0" smtClean="0"/>
              <a:t>Once you click on Confirm Selection, click on Proceed to Payment and this will bring you to the page to choose the next person you are registering. </a:t>
            </a:r>
          </a:p>
          <a:p>
            <a:pPr algn="ctr"/>
            <a:r>
              <a:rPr lang="en-IE" sz="1200" dirty="0" smtClean="0"/>
              <a:t>Then click on the next member to register and so on until you have filled out all information for all members. </a:t>
            </a:r>
            <a:endParaRPr lang="en-IE" sz="1200" dirty="0"/>
          </a:p>
        </p:txBody>
      </p:sp>
      <p:pic>
        <p:nvPicPr>
          <p:cNvPr id="4" name="Picture 3"/>
          <p:cNvPicPr>
            <a:picLocks noChangeAspect="1"/>
          </p:cNvPicPr>
          <p:nvPr/>
        </p:nvPicPr>
        <p:blipFill>
          <a:blip r:embed="rId3"/>
          <a:stretch>
            <a:fillRect/>
          </a:stretch>
        </p:blipFill>
        <p:spPr>
          <a:xfrm>
            <a:off x="6894659" y="1687944"/>
            <a:ext cx="4050346" cy="3922533"/>
          </a:xfrm>
          <a:prstGeom prst="rect">
            <a:avLst/>
          </a:prstGeom>
        </p:spPr>
      </p:pic>
    </p:spTree>
    <p:extLst>
      <p:ext uri="{BB962C8B-B14F-4D97-AF65-F5344CB8AC3E}">
        <p14:creationId xmlns:p14="http://schemas.microsoft.com/office/powerpoint/2010/main" val="205746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77557" y="1524247"/>
            <a:ext cx="7274451" cy="4868164"/>
          </a:xfrm>
          <a:prstGeom prst="rect">
            <a:avLst/>
          </a:prstGeom>
        </p:spPr>
      </p:pic>
      <p:sp>
        <p:nvSpPr>
          <p:cNvPr id="3" name="TextBox 2"/>
          <p:cNvSpPr txBox="1"/>
          <p:nvPr/>
        </p:nvSpPr>
        <p:spPr>
          <a:xfrm>
            <a:off x="2177557" y="453006"/>
            <a:ext cx="7274451" cy="646331"/>
          </a:xfrm>
          <a:prstGeom prst="rect">
            <a:avLst/>
          </a:prstGeom>
          <a:noFill/>
        </p:spPr>
        <p:txBody>
          <a:bodyPr wrap="square" rtlCol="0">
            <a:spAutoFit/>
          </a:bodyPr>
          <a:lstStyle/>
          <a:p>
            <a:pPr algn="ctr"/>
            <a:r>
              <a:rPr lang="en-IE" sz="1200" dirty="0" smtClean="0"/>
              <a:t>Once you have completed all registrations, you will come to a page with your total and you can then pay by PayPal or by card. </a:t>
            </a:r>
          </a:p>
          <a:p>
            <a:pPr algn="ctr"/>
            <a:r>
              <a:rPr lang="en-IE" sz="1200" dirty="0" smtClean="0"/>
              <a:t>Once done, you will get a receipt from </a:t>
            </a:r>
            <a:r>
              <a:rPr lang="en-IE" sz="1200" dirty="0" err="1" smtClean="0"/>
              <a:t>GameDay</a:t>
            </a:r>
            <a:r>
              <a:rPr lang="en-IE" sz="1200" dirty="0" smtClean="0"/>
              <a:t> to say you have paid. </a:t>
            </a:r>
            <a:endParaRPr lang="en-IE" sz="1200" dirty="0"/>
          </a:p>
        </p:txBody>
      </p:sp>
    </p:spTree>
    <p:extLst>
      <p:ext uri="{BB962C8B-B14F-4D97-AF65-F5344CB8AC3E}">
        <p14:creationId xmlns:p14="http://schemas.microsoft.com/office/powerpoint/2010/main" val="3071014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383</Words>
  <Application>Microsoft Office PowerPoint</Application>
  <PresentationFormat>Widescreen</PresentationFormat>
  <Paragraphs>17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Margie Loughran</dc:creator>
  <cp:lastModifiedBy>Margie Loughran</cp:lastModifiedBy>
  <cp:revision>5</cp:revision>
  <dcterms:created xsi:type="dcterms:W3CDTF">2023-10-13T10:46:21Z</dcterms:created>
  <dcterms:modified xsi:type="dcterms:W3CDTF">2023-10-13T12:24:46Z</dcterms:modified>
</cp:coreProperties>
</file>