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54B2BC9-E505-4353-892D-88225F9B191A}"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1308459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54B2BC9-E505-4353-892D-88225F9B191A}"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115567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54B2BC9-E505-4353-892D-88225F9B191A}"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381212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54B2BC9-E505-4353-892D-88225F9B191A}"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12427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4B2BC9-E505-4353-892D-88225F9B191A}"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2172594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54B2BC9-E505-4353-892D-88225F9B191A}"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316101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54B2BC9-E505-4353-892D-88225F9B191A}" type="datetimeFigureOut">
              <a:rPr lang="en-IE" smtClean="0"/>
              <a:t>13/10/2023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308379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54B2BC9-E505-4353-892D-88225F9B191A}" type="datetimeFigureOut">
              <a:rPr lang="en-IE" smtClean="0"/>
              <a:t>13/10/2023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273518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B2BC9-E505-4353-892D-88225F9B191A}" type="datetimeFigureOut">
              <a:rPr lang="en-IE" smtClean="0"/>
              <a:t>13/10/2023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2214557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4B2BC9-E505-4353-892D-88225F9B191A}"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380279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4B2BC9-E505-4353-892D-88225F9B191A}"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6ABF342-E408-40CD-BA86-A3CC022AC3EF}" type="slidenum">
              <a:rPr lang="en-IE" smtClean="0"/>
              <a:t>‹#›</a:t>
            </a:fld>
            <a:endParaRPr lang="en-IE"/>
          </a:p>
        </p:txBody>
      </p:sp>
    </p:spTree>
    <p:extLst>
      <p:ext uri="{BB962C8B-B14F-4D97-AF65-F5344CB8AC3E}">
        <p14:creationId xmlns:p14="http://schemas.microsoft.com/office/powerpoint/2010/main" val="115345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B2BC9-E505-4353-892D-88225F9B191A}" type="datetimeFigureOut">
              <a:rPr lang="en-IE" smtClean="0"/>
              <a:t>13/10/2023</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BF342-E408-40CD-BA86-A3CC022AC3EF}" type="slidenum">
              <a:rPr lang="en-IE" smtClean="0"/>
              <a:t>‹#›</a:t>
            </a:fld>
            <a:endParaRPr lang="en-IE"/>
          </a:p>
        </p:txBody>
      </p:sp>
    </p:spTree>
    <p:extLst>
      <p:ext uri="{BB962C8B-B14F-4D97-AF65-F5344CB8AC3E}">
        <p14:creationId xmlns:p14="http://schemas.microsoft.com/office/powerpoint/2010/main" val="1276674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71045" y="1542353"/>
            <a:ext cx="7700125" cy="4859220"/>
          </a:xfrm>
          <a:prstGeom prst="rect">
            <a:avLst/>
          </a:prstGeom>
        </p:spPr>
      </p:pic>
      <p:sp>
        <p:nvSpPr>
          <p:cNvPr id="5" name="TextBox 4"/>
          <p:cNvSpPr txBox="1"/>
          <p:nvPr/>
        </p:nvSpPr>
        <p:spPr>
          <a:xfrm>
            <a:off x="1771046" y="494950"/>
            <a:ext cx="7700125" cy="954107"/>
          </a:xfrm>
          <a:prstGeom prst="rect">
            <a:avLst/>
          </a:prstGeom>
          <a:noFill/>
        </p:spPr>
        <p:txBody>
          <a:bodyPr wrap="square" rtlCol="0">
            <a:spAutoFit/>
          </a:bodyPr>
          <a:lstStyle/>
          <a:p>
            <a:pPr algn="ctr"/>
            <a:r>
              <a:rPr lang="en-IE" sz="1400" dirty="0" smtClean="0"/>
              <a:t>If you get this error, it means you have clicked on new club and not the club you are registered with. Please go back and click on the Club you are registered with. </a:t>
            </a:r>
          </a:p>
          <a:p>
            <a:pPr algn="ctr"/>
            <a:r>
              <a:rPr lang="en-IE" sz="1400" dirty="0" smtClean="0"/>
              <a:t>Even if you are transferring, you need to register with the club you are transferring from. Once your transfer has gone through, your membership will move to the new club. </a:t>
            </a:r>
            <a:endParaRPr lang="en-IE" sz="1400" dirty="0"/>
          </a:p>
        </p:txBody>
      </p:sp>
    </p:spTree>
    <p:extLst>
      <p:ext uri="{BB962C8B-B14F-4D97-AF65-F5344CB8AC3E}">
        <p14:creationId xmlns:p14="http://schemas.microsoft.com/office/powerpoint/2010/main" val="3446465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Margie Loughran</dc:creator>
  <cp:lastModifiedBy>Margie Loughran</cp:lastModifiedBy>
  <cp:revision>2</cp:revision>
  <dcterms:created xsi:type="dcterms:W3CDTF">2023-10-13T10:36:27Z</dcterms:created>
  <dcterms:modified xsi:type="dcterms:W3CDTF">2023-10-13T12:22:22Z</dcterms:modified>
</cp:coreProperties>
</file>