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7" r:id="rId4"/>
    <p:sldId id="278" r:id="rId5"/>
    <p:sldId id="284" r:id="rId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4654294"/>
            <a:ext cx="9144000" cy="22037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0" y="4751832"/>
            <a:ext cx="9144000" cy="2106295"/>
          </a:xfrm>
          <a:custGeom>
            <a:avLst/>
            <a:gdLst/>
            <a:ahLst/>
            <a:cxnLst/>
            <a:rect l="l" t="t" r="r" b="b"/>
            <a:pathLst>
              <a:path w="9144000" h="2106295">
                <a:moveTo>
                  <a:pt x="0" y="1691716"/>
                </a:moveTo>
                <a:lnTo>
                  <a:pt x="0" y="2106165"/>
                </a:lnTo>
                <a:lnTo>
                  <a:pt x="9144000" y="2106165"/>
                </a:lnTo>
                <a:lnTo>
                  <a:pt x="9144000" y="1750314"/>
                </a:lnTo>
                <a:lnTo>
                  <a:pt x="2266828" y="1750314"/>
                </a:lnTo>
                <a:lnTo>
                  <a:pt x="1613553" y="1742901"/>
                </a:lnTo>
                <a:lnTo>
                  <a:pt x="0" y="1691716"/>
                </a:lnTo>
                <a:close/>
              </a:path>
              <a:path w="9144000" h="2106295">
                <a:moveTo>
                  <a:pt x="9144000" y="0"/>
                </a:moveTo>
                <a:lnTo>
                  <a:pt x="8953853" y="89626"/>
                </a:lnTo>
                <a:lnTo>
                  <a:pt x="8464392" y="314144"/>
                </a:lnTo>
                <a:lnTo>
                  <a:pt x="8055839" y="493864"/>
                </a:lnTo>
                <a:lnTo>
                  <a:pt x="7664254" y="658598"/>
                </a:lnTo>
                <a:lnTo>
                  <a:pt x="7341069" y="788328"/>
                </a:lnTo>
                <a:lnTo>
                  <a:pt x="7028467" y="907870"/>
                </a:lnTo>
                <a:lnTo>
                  <a:pt x="6775423" y="999981"/>
                </a:lnTo>
                <a:lnTo>
                  <a:pt x="6528624" y="1085500"/>
                </a:lnTo>
                <a:lnTo>
                  <a:pt x="6287566" y="1164647"/>
                </a:lnTo>
                <a:lnTo>
                  <a:pt x="6051747" y="1237642"/>
                </a:lnTo>
                <a:lnTo>
                  <a:pt x="5820664" y="1304704"/>
                </a:lnTo>
                <a:lnTo>
                  <a:pt x="5593815" y="1366054"/>
                </a:lnTo>
                <a:lnTo>
                  <a:pt x="5415046" y="1411168"/>
                </a:lnTo>
                <a:lnTo>
                  <a:pt x="5238407" y="1452879"/>
                </a:lnTo>
                <a:lnTo>
                  <a:pt x="5063642" y="1491299"/>
                </a:lnTo>
                <a:lnTo>
                  <a:pt x="4890493" y="1526541"/>
                </a:lnTo>
                <a:lnTo>
                  <a:pt x="4718701" y="1558718"/>
                </a:lnTo>
                <a:lnTo>
                  <a:pt x="4548012" y="1587941"/>
                </a:lnTo>
                <a:lnTo>
                  <a:pt x="4335806" y="1620488"/>
                </a:lnTo>
                <a:lnTo>
                  <a:pt x="4124415" y="1648816"/>
                </a:lnTo>
                <a:lnTo>
                  <a:pt x="3913339" y="1673145"/>
                </a:lnTo>
                <a:lnTo>
                  <a:pt x="3702072" y="1693694"/>
                </a:lnTo>
                <a:lnTo>
                  <a:pt x="3490114" y="1710683"/>
                </a:lnTo>
                <a:lnTo>
                  <a:pt x="3234143" y="1726680"/>
                </a:lnTo>
                <a:lnTo>
                  <a:pt x="2975583" y="1738245"/>
                </a:lnTo>
                <a:lnTo>
                  <a:pt x="2669499" y="1746646"/>
                </a:lnTo>
                <a:lnTo>
                  <a:pt x="2266828" y="1750314"/>
                </a:lnTo>
                <a:lnTo>
                  <a:pt x="9144000" y="1750314"/>
                </a:lnTo>
                <a:lnTo>
                  <a:pt x="9144000" y="0"/>
                </a:lnTo>
                <a:close/>
              </a:path>
            </a:pathLst>
          </a:custGeom>
          <a:solidFill>
            <a:srgbClr val="7B7B7B">
              <a:alpha val="4509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6001511" y="0"/>
            <a:ext cx="3142488" cy="68579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105144" y="0"/>
            <a:ext cx="3039110" cy="6858000"/>
          </a:xfrm>
          <a:custGeom>
            <a:avLst/>
            <a:gdLst/>
            <a:ahLst/>
            <a:cxnLst/>
            <a:rect l="l" t="t" r="r" b="b"/>
            <a:pathLst>
              <a:path w="3039109" h="6858000">
                <a:moveTo>
                  <a:pt x="0" y="0"/>
                </a:moveTo>
                <a:lnTo>
                  <a:pt x="43715" y="43490"/>
                </a:lnTo>
                <a:lnTo>
                  <a:pt x="86826" y="87102"/>
                </a:lnTo>
                <a:lnTo>
                  <a:pt x="129335" y="130832"/>
                </a:lnTo>
                <a:lnTo>
                  <a:pt x="171243" y="174676"/>
                </a:lnTo>
                <a:lnTo>
                  <a:pt x="212553" y="218633"/>
                </a:lnTo>
                <a:lnTo>
                  <a:pt x="253267" y="262698"/>
                </a:lnTo>
                <a:lnTo>
                  <a:pt x="293387" y="306869"/>
                </a:lnTo>
                <a:lnTo>
                  <a:pt x="332915" y="351144"/>
                </a:lnTo>
                <a:lnTo>
                  <a:pt x="371853" y="395519"/>
                </a:lnTo>
                <a:lnTo>
                  <a:pt x="410204" y="439991"/>
                </a:lnTo>
                <a:lnTo>
                  <a:pt x="447969" y="484558"/>
                </a:lnTo>
                <a:lnTo>
                  <a:pt x="485150" y="529216"/>
                </a:lnTo>
                <a:lnTo>
                  <a:pt x="521750" y="573962"/>
                </a:lnTo>
                <a:lnTo>
                  <a:pt x="557770" y="618794"/>
                </a:lnTo>
                <a:lnTo>
                  <a:pt x="593214" y="663709"/>
                </a:lnTo>
                <a:lnTo>
                  <a:pt x="628082" y="708703"/>
                </a:lnTo>
                <a:lnTo>
                  <a:pt x="662378" y="753774"/>
                </a:lnTo>
                <a:lnTo>
                  <a:pt x="696102" y="798919"/>
                </a:lnTo>
                <a:lnTo>
                  <a:pt x="729258" y="844135"/>
                </a:lnTo>
                <a:lnTo>
                  <a:pt x="761847" y="889419"/>
                </a:lnTo>
                <a:lnTo>
                  <a:pt x="793871" y="934768"/>
                </a:lnTo>
                <a:lnTo>
                  <a:pt x="825333" y="980179"/>
                </a:lnTo>
                <a:lnTo>
                  <a:pt x="856235" y="1025649"/>
                </a:lnTo>
                <a:lnTo>
                  <a:pt x="886579" y="1071175"/>
                </a:lnTo>
                <a:lnTo>
                  <a:pt x="916366" y="1116755"/>
                </a:lnTo>
                <a:lnTo>
                  <a:pt x="945599" y="1162385"/>
                </a:lnTo>
                <a:lnTo>
                  <a:pt x="974281" y="1208063"/>
                </a:lnTo>
                <a:lnTo>
                  <a:pt x="1002412" y="1253785"/>
                </a:lnTo>
                <a:lnTo>
                  <a:pt x="1029996" y="1299548"/>
                </a:lnTo>
                <a:lnTo>
                  <a:pt x="1057034" y="1345351"/>
                </a:lnTo>
                <a:lnTo>
                  <a:pt x="1083529" y="1391189"/>
                </a:lnTo>
                <a:lnTo>
                  <a:pt x="1109482" y="1437060"/>
                </a:lnTo>
                <a:lnTo>
                  <a:pt x="1134896" y="1482960"/>
                </a:lnTo>
                <a:lnTo>
                  <a:pt x="1159773" y="1528888"/>
                </a:lnTo>
                <a:lnTo>
                  <a:pt x="1184115" y="1574840"/>
                </a:lnTo>
                <a:lnTo>
                  <a:pt x="1207923" y="1620812"/>
                </a:lnTo>
                <a:lnTo>
                  <a:pt x="1231201" y="1666803"/>
                </a:lnTo>
                <a:lnTo>
                  <a:pt x="1253950" y="1712809"/>
                </a:lnTo>
                <a:lnTo>
                  <a:pt x="1276173" y="1758828"/>
                </a:lnTo>
                <a:lnTo>
                  <a:pt x="1297870" y="1804855"/>
                </a:lnTo>
                <a:lnTo>
                  <a:pt x="1319046" y="1850889"/>
                </a:lnTo>
                <a:lnTo>
                  <a:pt x="1339701" y="1896927"/>
                </a:lnTo>
                <a:lnTo>
                  <a:pt x="1359838" y="1942965"/>
                </a:lnTo>
                <a:lnTo>
                  <a:pt x="1379458" y="1989001"/>
                </a:lnTo>
                <a:lnTo>
                  <a:pt x="1398565" y="2035031"/>
                </a:lnTo>
                <a:lnTo>
                  <a:pt x="1417160" y="2081053"/>
                </a:lnTo>
                <a:lnTo>
                  <a:pt x="1435244" y="2127064"/>
                </a:lnTo>
                <a:lnTo>
                  <a:pt x="1452821" y="2173061"/>
                </a:lnTo>
                <a:lnTo>
                  <a:pt x="1469893" y="2219040"/>
                </a:lnTo>
                <a:lnTo>
                  <a:pt x="1486461" y="2265000"/>
                </a:lnTo>
                <a:lnTo>
                  <a:pt x="1502527" y="2310937"/>
                </a:lnTo>
                <a:lnTo>
                  <a:pt x="1518095" y="2356848"/>
                </a:lnTo>
                <a:lnTo>
                  <a:pt x="1533165" y="2402730"/>
                </a:lnTo>
                <a:lnTo>
                  <a:pt x="1547740" y="2448581"/>
                </a:lnTo>
                <a:lnTo>
                  <a:pt x="1561822" y="2494397"/>
                </a:lnTo>
                <a:lnTo>
                  <a:pt x="1575413" y="2540175"/>
                </a:lnTo>
                <a:lnTo>
                  <a:pt x="1588515" y="2585913"/>
                </a:lnTo>
                <a:lnTo>
                  <a:pt x="1601131" y="2631607"/>
                </a:lnTo>
                <a:lnTo>
                  <a:pt x="1613262" y="2677255"/>
                </a:lnTo>
                <a:lnTo>
                  <a:pt x="1624911" y="2722854"/>
                </a:lnTo>
                <a:lnTo>
                  <a:pt x="1636079" y="2768400"/>
                </a:lnTo>
                <a:lnTo>
                  <a:pt x="1646769" y="2813892"/>
                </a:lnTo>
                <a:lnTo>
                  <a:pt x="1656983" y="2859325"/>
                </a:lnTo>
                <a:lnTo>
                  <a:pt x="1666722" y="2904697"/>
                </a:lnTo>
                <a:lnTo>
                  <a:pt x="1675990" y="2950005"/>
                </a:lnTo>
                <a:lnTo>
                  <a:pt x="1684788" y="2995247"/>
                </a:lnTo>
                <a:lnTo>
                  <a:pt x="1693119" y="3040418"/>
                </a:lnTo>
                <a:lnTo>
                  <a:pt x="1700983" y="3085517"/>
                </a:lnTo>
                <a:lnTo>
                  <a:pt x="1708385" y="3130540"/>
                </a:lnTo>
                <a:lnTo>
                  <a:pt x="1715324" y="3175484"/>
                </a:lnTo>
                <a:lnTo>
                  <a:pt x="1721805" y="3220347"/>
                </a:lnTo>
                <a:lnTo>
                  <a:pt x="1727828" y="3265126"/>
                </a:lnTo>
                <a:lnTo>
                  <a:pt x="1733396" y="3309817"/>
                </a:lnTo>
                <a:lnTo>
                  <a:pt x="1738511" y="3354417"/>
                </a:lnTo>
                <a:lnTo>
                  <a:pt x="1743176" y="3398925"/>
                </a:lnTo>
                <a:lnTo>
                  <a:pt x="1747391" y="3443336"/>
                </a:lnTo>
                <a:lnTo>
                  <a:pt x="1751160" y="3487648"/>
                </a:lnTo>
                <a:lnTo>
                  <a:pt x="1754484" y="3531858"/>
                </a:lnTo>
                <a:lnTo>
                  <a:pt x="1757366" y="3575963"/>
                </a:lnTo>
                <a:lnTo>
                  <a:pt x="1759807" y="3619960"/>
                </a:lnTo>
                <a:lnTo>
                  <a:pt x="1761810" y="3663846"/>
                </a:lnTo>
                <a:lnTo>
                  <a:pt x="1763377" y="3707618"/>
                </a:lnTo>
                <a:lnTo>
                  <a:pt x="1764510" y="3751274"/>
                </a:lnTo>
                <a:lnTo>
                  <a:pt x="1765211" y="3794810"/>
                </a:lnTo>
                <a:lnTo>
                  <a:pt x="1765483" y="3838223"/>
                </a:lnTo>
                <a:lnTo>
                  <a:pt x="1765326" y="3881511"/>
                </a:lnTo>
                <a:lnTo>
                  <a:pt x="1764744" y="3924670"/>
                </a:lnTo>
                <a:lnTo>
                  <a:pt x="1763738" y="3967698"/>
                </a:lnTo>
                <a:lnTo>
                  <a:pt x="1762311" y="4010592"/>
                </a:lnTo>
                <a:lnTo>
                  <a:pt x="1760465" y="4053348"/>
                </a:lnTo>
                <a:lnTo>
                  <a:pt x="1758201" y="4095964"/>
                </a:lnTo>
                <a:lnTo>
                  <a:pt x="1755522" y="4138437"/>
                </a:lnTo>
                <a:lnTo>
                  <a:pt x="1752430" y="4180764"/>
                </a:lnTo>
                <a:lnTo>
                  <a:pt x="1748928" y="4222942"/>
                </a:lnTo>
                <a:lnTo>
                  <a:pt x="1745016" y="4264969"/>
                </a:lnTo>
                <a:lnTo>
                  <a:pt x="1740698" y="4306840"/>
                </a:lnTo>
                <a:lnTo>
                  <a:pt x="1735976" y="4348553"/>
                </a:lnTo>
                <a:lnTo>
                  <a:pt x="1730850" y="4390106"/>
                </a:lnTo>
                <a:lnTo>
                  <a:pt x="1725325" y="4431495"/>
                </a:lnTo>
                <a:lnTo>
                  <a:pt x="1719401" y="4472718"/>
                </a:lnTo>
                <a:lnTo>
                  <a:pt x="1713081" y="4513771"/>
                </a:lnTo>
                <a:lnTo>
                  <a:pt x="1706367" y="4554651"/>
                </a:lnTo>
                <a:lnTo>
                  <a:pt x="1699261" y="4595357"/>
                </a:lnTo>
                <a:lnTo>
                  <a:pt x="1691766" y="4635884"/>
                </a:lnTo>
                <a:lnTo>
                  <a:pt x="1683882" y="4676229"/>
                </a:lnTo>
                <a:lnTo>
                  <a:pt x="1675613" y="4716391"/>
                </a:lnTo>
                <a:lnTo>
                  <a:pt x="1666960" y="4756365"/>
                </a:lnTo>
                <a:lnTo>
                  <a:pt x="1657926" y="4796150"/>
                </a:lnTo>
                <a:lnTo>
                  <a:pt x="1648513" y="4835741"/>
                </a:lnTo>
                <a:lnTo>
                  <a:pt x="1638722" y="4875137"/>
                </a:lnTo>
                <a:lnTo>
                  <a:pt x="1628556" y="4914333"/>
                </a:lnTo>
                <a:lnTo>
                  <a:pt x="1618018" y="4953328"/>
                </a:lnTo>
                <a:lnTo>
                  <a:pt x="1607108" y="4992119"/>
                </a:lnTo>
                <a:lnTo>
                  <a:pt x="1595830" y="5030701"/>
                </a:lnTo>
                <a:lnTo>
                  <a:pt x="1584185" y="5069073"/>
                </a:lnTo>
                <a:lnTo>
                  <a:pt x="1572175" y="5107232"/>
                </a:lnTo>
                <a:lnTo>
                  <a:pt x="1559803" y="5145174"/>
                </a:lnTo>
                <a:lnTo>
                  <a:pt x="1547070" y="5182897"/>
                </a:lnTo>
                <a:lnTo>
                  <a:pt x="1533979" y="5220398"/>
                </a:lnTo>
                <a:lnTo>
                  <a:pt x="1520532" y="5257673"/>
                </a:lnTo>
                <a:lnTo>
                  <a:pt x="1506731" y="5294720"/>
                </a:lnTo>
                <a:lnTo>
                  <a:pt x="1492578" y="5331536"/>
                </a:lnTo>
                <a:lnTo>
                  <a:pt x="1478076" y="5368119"/>
                </a:lnTo>
                <a:lnTo>
                  <a:pt x="1463225" y="5404464"/>
                </a:lnTo>
                <a:lnTo>
                  <a:pt x="1448029" y="5440569"/>
                </a:lnTo>
                <a:lnTo>
                  <a:pt x="1432489" y="5476432"/>
                </a:lnTo>
                <a:lnTo>
                  <a:pt x="1416608" y="5512048"/>
                </a:lnTo>
                <a:lnTo>
                  <a:pt x="1400388" y="5547416"/>
                </a:lnTo>
                <a:lnTo>
                  <a:pt x="1383830" y="5582533"/>
                </a:lnTo>
                <a:lnTo>
                  <a:pt x="1366937" y="5617395"/>
                </a:lnTo>
                <a:lnTo>
                  <a:pt x="1349711" y="5651999"/>
                </a:lnTo>
                <a:lnTo>
                  <a:pt x="1332155" y="5686344"/>
                </a:lnTo>
                <a:lnTo>
                  <a:pt x="1314269" y="5720424"/>
                </a:lnTo>
                <a:lnTo>
                  <a:pt x="1296057" y="5754239"/>
                </a:lnTo>
                <a:lnTo>
                  <a:pt x="1277520" y="5787784"/>
                </a:lnTo>
                <a:lnTo>
                  <a:pt x="1258661" y="5821058"/>
                </a:lnTo>
                <a:lnTo>
                  <a:pt x="1239481" y="5854056"/>
                </a:lnTo>
                <a:lnTo>
                  <a:pt x="1200169" y="5919215"/>
                </a:lnTo>
                <a:lnTo>
                  <a:pt x="1159601" y="5983239"/>
                </a:lnTo>
                <a:lnTo>
                  <a:pt x="1117794" y="6046104"/>
                </a:lnTo>
                <a:lnTo>
                  <a:pt x="1074763" y="6107787"/>
                </a:lnTo>
                <a:lnTo>
                  <a:pt x="1030528" y="6168264"/>
                </a:lnTo>
                <a:lnTo>
                  <a:pt x="985103" y="6227512"/>
                </a:lnTo>
                <a:lnTo>
                  <a:pt x="938506" y="6285508"/>
                </a:lnTo>
                <a:lnTo>
                  <a:pt x="890754" y="6342227"/>
                </a:lnTo>
                <a:lnTo>
                  <a:pt x="841864" y="6397646"/>
                </a:lnTo>
                <a:lnTo>
                  <a:pt x="791852" y="6451743"/>
                </a:lnTo>
                <a:lnTo>
                  <a:pt x="740735" y="6504493"/>
                </a:lnTo>
                <a:lnTo>
                  <a:pt x="688531" y="6555873"/>
                </a:lnTo>
                <a:lnTo>
                  <a:pt x="635256" y="6605859"/>
                </a:lnTo>
                <a:lnTo>
                  <a:pt x="580926" y="6654429"/>
                </a:lnTo>
                <a:lnTo>
                  <a:pt x="525559" y="6701559"/>
                </a:lnTo>
                <a:lnTo>
                  <a:pt x="469172" y="6747224"/>
                </a:lnTo>
                <a:lnTo>
                  <a:pt x="411781" y="6791403"/>
                </a:lnTo>
                <a:lnTo>
                  <a:pt x="353403" y="6834071"/>
                </a:lnTo>
                <a:lnTo>
                  <a:pt x="323850" y="6854831"/>
                </a:lnTo>
                <a:lnTo>
                  <a:pt x="3038855" y="6857999"/>
                </a:lnTo>
                <a:lnTo>
                  <a:pt x="3038855" y="14224"/>
                </a:lnTo>
                <a:lnTo>
                  <a:pt x="0" y="0"/>
                </a:lnTo>
                <a:close/>
              </a:path>
            </a:pathLst>
          </a:custGeom>
          <a:solidFill>
            <a:srgbClr val="585858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png"/><Relationship Id="rId8" Type="http://schemas.openxmlformats.org/officeDocument/2006/relationships/image" Target="../media/image5.png"/><Relationship Id="rId7" Type="http://schemas.openxmlformats.org/officeDocument/2006/relationships/image" Target="../media/image4.png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4654294"/>
            <a:ext cx="9144000" cy="22037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4751832"/>
            <a:ext cx="9144000" cy="2106295"/>
          </a:xfrm>
          <a:custGeom>
            <a:avLst/>
            <a:gdLst/>
            <a:ahLst/>
            <a:cxnLst/>
            <a:rect l="l" t="t" r="r" b="b"/>
            <a:pathLst>
              <a:path w="9144000" h="2106295">
                <a:moveTo>
                  <a:pt x="0" y="1691716"/>
                </a:moveTo>
                <a:lnTo>
                  <a:pt x="0" y="2106165"/>
                </a:lnTo>
                <a:lnTo>
                  <a:pt x="9144000" y="2106165"/>
                </a:lnTo>
                <a:lnTo>
                  <a:pt x="9144000" y="1750314"/>
                </a:lnTo>
                <a:lnTo>
                  <a:pt x="2266828" y="1750314"/>
                </a:lnTo>
                <a:lnTo>
                  <a:pt x="1613553" y="1742901"/>
                </a:lnTo>
                <a:lnTo>
                  <a:pt x="0" y="1691716"/>
                </a:lnTo>
                <a:close/>
              </a:path>
              <a:path w="9144000" h="2106295">
                <a:moveTo>
                  <a:pt x="9144000" y="0"/>
                </a:moveTo>
                <a:lnTo>
                  <a:pt x="8953853" y="89626"/>
                </a:lnTo>
                <a:lnTo>
                  <a:pt x="8464392" y="314144"/>
                </a:lnTo>
                <a:lnTo>
                  <a:pt x="8055839" y="493864"/>
                </a:lnTo>
                <a:lnTo>
                  <a:pt x="7664254" y="658598"/>
                </a:lnTo>
                <a:lnTo>
                  <a:pt x="7341069" y="788328"/>
                </a:lnTo>
                <a:lnTo>
                  <a:pt x="7028467" y="907870"/>
                </a:lnTo>
                <a:lnTo>
                  <a:pt x="6775423" y="999981"/>
                </a:lnTo>
                <a:lnTo>
                  <a:pt x="6528624" y="1085500"/>
                </a:lnTo>
                <a:lnTo>
                  <a:pt x="6287566" y="1164647"/>
                </a:lnTo>
                <a:lnTo>
                  <a:pt x="6051747" y="1237642"/>
                </a:lnTo>
                <a:lnTo>
                  <a:pt x="5820664" y="1304704"/>
                </a:lnTo>
                <a:lnTo>
                  <a:pt x="5593815" y="1366054"/>
                </a:lnTo>
                <a:lnTo>
                  <a:pt x="5415046" y="1411168"/>
                </a:lnTo>
                <a:lnTo>
                  <a:pt x="5238407" y="1452879"/>
                </a:lnTo>
                <a:lnTo>
                  <a:pt x="5063642" y="1491299"/>
                </a:lnTo>
                <a:lnTo>
                  <a:pt x="4890493" y="1526541"/>
                </a:lnTo>
                <a:lnTo>
                  <a:pt x="4718701" y="1558718"/>
                </a:lnTo>
                <a:lnTo>
                  <a:pt x="4548012" y="1587941"/>
                </a:lnTo>
                <a:lnTo>
                  <a:pt x="4335806" y="1620488"/>
                </a:lnTo>
                <a:lnTo>
                  <a:pt x="4124415" y="1648816"/>
                </a:lnTo>
                <a:lnTo>
                  <a:pt x="3913339" y="1673145"/>
                </a:lnTo>
                <a:lnTo>
                  <a:pt x="3702072" y="1693694"/>
                </a:lnTo>
                <a:lnTo>
                  <a:pt x="3490114" y="1710683"/>
                </a:lnTo>
                <a:lnTo>
                  <a:pt x="3234143" y="1726680"/>
                </a:lnTo>
                <a:lnTo>
                  <a:pt x="2975583" y="1738245"/>
                </a:lnTo>
                <a:lnTo>
                  <a:pt x="2669499" y="1746646"/>
                </a:lnTo>
                <a:lnTo>
                  <a:pt x="2266828" y="1750314"/>
                </a:lnTo>
                <a:lnTo>
                  <a:pt x="9144000" y="1750314"/>
                </a:lnTo>
                <a:lnTo>
                  <a:pt x="9144000" y="0"/>
                </a:lnTo>
                <a:close/>
              </a:path>
            </a:pathLst>
          </a:custGeom>
          <a:solidFill>
            <a:srgbClr val="7B7B7B">
              <a:alpha val="4509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7211568" y="0"/>
            <a:ext cx="1932431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7315200" y="0"/>
            <a:ext cx="1828800" cy="6858000"/>
          </a:xfrm>
          <a:custGeom>
            <a:avLst/>
            <a:gdLst/>
            <a:ahLst/>
            <a:cxnLst/>
            <a:rect l="l" t="t" r="r" b="b"/>
            <a:pathLst>
              <a:path w="1828800" h="6858000">
                <a:moveTo>
                  <a:pt x="0" y="0"/>
                </a:moveTo>
                <a:lnTo>
                  <a:pt x="37678" y="52510"/>
                </a:lnTo>
                <a:lnTo>
                  <a:pt x="74692" y="105059"/>
                </a:lnTo>
                <a:lnTo>
                  <a:pt x="111045" y="157642"/>
                </a:lnTo>
                <a:lnTo>
                  <a:pt x="146740" y="210258"/>
                </a:lnTo>
                <a:lnTo>
                  <a:pt x="181781" y="262903"/>
                </a:lnTo>
                <a:lnTo>
                  <a:pt x="216173" y="315574"/>
                </a:lnTo>
                <a:lnTo>
                  <a:pt x="249918" y="368268"/>
                </a:lnTo>
                <a:lnTo>
                  <a:pt x="283022" y="420982"/>
                </a:lnTo>
                <a:lnTo>
                  <a:pt x="315488" y="473715"/>
                </a:lnTo>
                <a:lnTo>
                  <a:pt x="347319" y="526461"/>
                </a:lnTo>
                <a:lnTo>
                  <a:pt x="378519" y="579219"/>
                </a:lnTo>
                <a:lnTo>
                  <a:pt x="409092" y="631986"/>
                </a:lnTo>
                <a:lnTo>
                  <a:pt x="439043" y="684758"/>
                </a:lnTo>
                <a:lnTo>
                  <a:pt x="468375" y="737534"/>
                </a:lnTo>
                <a:lnTo>
                  <a:pt x="497091" y="790309"/>
                </a:lnTo>
                <a:lnTo>
                  <a:pt x="525196" y="843081"/>
                </a:lnTo>
                <a:lnTo>
                  <a:pt x="552693" y="895847"/>
                </a:lnTo>
                <a:lnTo>
                  <a:pt x="579586" y="948604"/>
                </a:lnTo>
                <a:lnTo>
                  <a:pt x="605880" y="1001349"/>
                </a:lnTo>
                <a:lnTo>
                  <a:pt x="631577" y="1054080"/>
                </a:lnTo>
                <a:lnTo>
                  <a:pt x="656682" y="1106792"/>
                </a:lnTo>
                <a:lnTo>
                  <a:pt x="681198" y="1159484"/>
                </a:lnTo>
                <a:lnTo>
                  <a:pt x="705130" y="1212153"/>
                </a:lnTo>
                <a:lnTo>
                  <a:pt x="728481" y="1264795"/>
                </a:lnTo>
                <a:lnTo>
                  <a:pt x="751256" y="1317407"/>
                </a:lnTo>
                <a:lnTo>
                  <a:pt x="773457" y="1369987"/>
                </a:lnTo>
                <a:lnTo>
                  <a:pt x="795088" y="1422532"/>
                </a:lnTo>
                <a:lnTo>
                  <a:pt x="816155" y="1475038"/>
                </a:lnTo>
                <a:lnTo>
                  <a:pt x="836659" y="1527504"/>
                </a:lnTo>
                <a:lnTo>
                  <a:pt x="856606" y="1579925"/>
                </a:lnTo>
                <a:lnTo>
                  <a:pt x="875999" y="1632299"/>
                </a:lnTo>
                <a:lnTo>
                  <a:pt x="894841" y="1684623"/>
                </a:lnTo>
                <a:lnTo>
                  <a:pt x="913138" y="1736895"/>
                </a:lnTo>
                <a:lnTo>
                  <a:pt x="930891" y="1789110"/>
                </a:lnTo>
                <a:lnTo>
                  <a:pt x="948107" y="1841267"/>
                </a:lnTo>
                <a:lnTo>
                  <a:pt x="964787" y="1893362"/>
                </a:lnTo>
                <a:lnTo>
                  <a:pt x="980936" y="1945392"/>
                </a:lnTo>
                <a:lnTo>
                  <a:pt x="996558" y="1997355"/>
                </a:lnTo>
                <a:lnTo>
                  <a:pt x="1011657" y="2049248"/>
                </a:lnTo>
                <a:lnTo>
                  <a:pt x="1026237" y="2101067"/>
                </a:lnTo>
                <a:lnTo>
                  <a:pt x="1040300" y="2152809"/>
                </a:lnTo>
                <a:lnTo>
                  <a:pt x="1053852" y="2204473"/>
                </a:lnTo>
                <a:lnTo>
                  <a:pt x="1066896" y="2256054"/>
                </a:lnTo>
                <a:lnTo>
                  <a:pt x="1079436" y="2307550"/>
                </a:lnTo>
                <a:lnTo>
                  <a:pt x="1091475" y="2358958"/>
                </a:lnTo>
                <a:lnTo>
                  <a:pt x="1103018" y="2410275"/>
                </a:lnTo>
                <a:lnTo>
                  <a:pt x="1114068" y="2461498"/>
                </a:lnTo>
                <a:lnTo>
                  <a:pt x="1124629" y="2512625"/>
                </a:lnTo>
                <a:lnTo>
                  <a:pt x="1134705" y="2563651"/>
                </a:lnTo>
                <a:lnTo>
                  <a:pt x="1144300" y="2614575"/>
                </a:lnTo>
                <a:lnTo>
                  <a:pt x="1153418" y="2665393"/>
                </a:lnTo>
                <a:lnTo>
                  <a:pt x="1162062" y="2716103"/>
                </a:lnTo>
                <a:lnTo>
                  <a:pt x="1170236" y="2766701"/>
                </a:lnTo>
                <a:lnTo>
                  <a:pt x="1177945" y="2817185"/>
                </a:lnTo>
                <a:lnTo>
                  <a:pt x="1185192" y="2867551"/>
                </a:lnTo>
                <a:lnTo>
                  <a:pt x="1191980" y="2917797"/>
                </a:lnTo>
                <a:lnTo>
                  <a:pt x="1198314" y="2967920"/>
                </a:lnTo>
                <a:lnTo>
                  <a:pt x="1204197" y="3017916"/>
                </a:lnTo>
                <a:lnTo>
                  <a:pt x="1209634" y="3067784"/>
                </a:lnTo>
                <a:lnTo>
                  <a:pt x="1214628" y="3117520"/>
                </a:lnTo>
                <a:lnTo>
                  <a:pt x="1219183" y="3167120"/>
                </a:lnTo>
                <a:lnTo>
                  <a:pt x="1223302" y="3216583"/>
                </a:lnTo>
                <a:lnTo>
                  <a:pt x="1226990" y="3265905"/>
                </a:lnTo>
                <a:lnTo>
                  <a:pt x="1230251" y="3315083"/>
                </a:lnTo>
                <a:lnTo>
                  <a:pt x="1233088" y="3364115"/>
                </a:lnTo>
                <a:lnTo>
                  <a:pt x="1235505" y="3412997"/>
                </a:lnTo>
                <a:lnTo>
                  <a:pt x="1237506" y="3461726"/>
                </a:lnTo>
                <a:lnTo>
                  <a:pt x="1239095" y="3510300"/>
                </a:lnTo>
                <a:lnTo>
                  <a:pt x="1240275" y="3558716"/>
                </a:lnTo>
                <a:lnTo>
                  <a:pt x="1241051" y="3606970"/>
                </a:lnTo>
                <a:lnTo>
                  <a:pt x="1241426" y="3655060"/>
                </a:lnTo>
                <a:lnTo>
                  <a:pt x="1241404" y="3702983"/>
                </a:lnTo>
                <a:lnTo>
                  <a:pt x="1240989" y="3750736"/>
                </a:lnTo>
                <a:lnTo>
                  <a:pt x="1240185" y="3798316"/>
                </a:lnTo>
                <a:lnTo>
                  <a:pt x="1238995" y="3845719"/>
                </a:lnTo>
                <a:lnTo>
                  <a:pt x="1237424" y="3892944"/>
                </a:lnTo>
                <a:lnTo>
                  <a:pt x="1235475" y="3939987"/>
                </a:lnTo>
                <a:lnTo>
                  <a:pt x="1233152" y="3986846"/>
                </a:lnTo>
                <a:lnTo>
                  <a:pt x="1230459" y="4033516"/>
                </a:lnTo>
                <a:lnTo>
                  <a:pt x="1227400" y="4079996"/>
                </a:lnTo>
                <a:lnTo>
                  <a:pt x="1223979" y="4126283"/>
                </a:lnTo>
                <a:lnTo>
                  <a:pt x="1220198" y="4172373"/>
                </a:lnTo>
                <a:lnTo>
                  <a:pt x="1216063" y="4218264"/>
                </a:lnTo>
                <a:lnTo>
                  <a:pt x="1211578" y="4263952"/>
                </a:lnTo>
                <a:lnTo>
                  <a:pt x="1206745" y="4309435"/>
                </a:lnTo>
                <a:lnTo>
                  <a:pt x="1201568" y="4354710"/>
                </a:lnTo>
                <a:lnTo>
                  <a:pt x="1196053" y="4399773"/>
                </a:lnTo>
                <a:lnTo>
                  <a:pt x="1190201" y="4444623"/>
                </a:lnTo>
                <a:lnTo>
                  <a:pt x="1184018" y="4489256"/>
                </a:lnTo>
                <a:lnTo>
                  <a:pt x="1177507" y="4533668"/>
                </a:lnTo>
                <a:lnTo>
                  <a:pt x="1170672" y="4577858"/>
                </a:lnTo>
                <a:lnTo>
                  <a:pt x="1163517" y="4621822"/>
                </a:lnTo>
                <a:lnTo>
                  <a:pt x="1156045" y="4665558"/>
                </a:lnTo>
                <a:lnTo>
                  <a:pt x="1148260" y="4709062"/>
                </a:lnTo>
                <a:lnTo>
                  <a:pt x="1140167" y="4752331"/>
                </a:lnTo>
                <a:lnTo>
                  <a:pt x="1131769" y="4795362"/>
                </a:lnTo>
                <a:lnTo>
                  <a:pt x="1123069" y="4838154"/>
                </a:lnTo>
                <a:lnTo>
                  <a:pt x="1114073" y="4880702"/>
                </a:lnTo>
                <a:lnTo>
                  <a:pt x="1104783" y="4923003"/>
                </a:lnTo>
                <a:lnTo>
                  <a:pt x="1095203" y="4965056"/>
                </a:lnTo>
                <a:lnTo>
                  <a:pt x="1085337" y="5006856"/>
                </a:lnTo>
                <a:lnTo>
                  <a:pt x="1075190" y="5048401"/>
                </a:lnTo>
                <a:lnTo>
                  <a:pt x="1064764" y="5089688"/>
                </a:lnTo>
                <a:lnTo>
                  <a:pt x="1054064" y="5130715"/>
                </a:lnTo>
                <a:lnTo>
                  <a:pt x="1043094" y="5171477"/>
                </a:lnTo>
                <a:lnTo>
                  <a:pt x="1031857" y="5211973"/>
                </a:lnTo>
                <a:lnTo>
                  <a:pt x="1020357" y="5252199"/>
                </a:lnTo>
                <a:lnTo>
                  <a:pt x="1008598" y="5292152"/>
                </a:lnTo>
                <a:lnTo>
                  <a:pt x="996584" y="5331829"/>
                </a:lnTo>
                <a:lnTo>
                  <a:pt x="984319" y="5371228"/>
                </a:lnTo>
                <a:lnTo>
                  <a:pt x="971806" y="5410346"/>
                </a:lnTo>
                <a:lnTo>
                  <a:pt x="959049" y="5449179"/>
                </a:lnTo>
                <a:lnTo>
                  <a:pt x="946053" y="5487725"/>
                </a:lnTo>
                <a:lnTo>
                  <a:pt x="932821" y="5525981"/>
                </a:lnTo>
                <a:lnTo>
                  <a:pt x="919356" y="5563944"/>
                </a:lnTo>
                <a:lnTo>
                  <a:pt x="905664" y="5601610"/>
                </a:lnTo>
                <a:lnTo>
                  <a:pt x="891746" y="5638977"/>
                </a:lnTo>
                <a:lnTo>
                  <a:pt x="877608" y="5676043"/>
                </a:lnTo>
                <a:lnTo>
                  <a:pt x="863253" y="5712803"/>
                </a:lnTo>
                <a:lnTo>
                  <a:pt x="848686" y="5749256"/>
                </a:lnTo>
                <a:lnTo>
                  <a:pt x="833909" y="5785398"/>
                </a:lnTo>
                <a:lnTo>
                  <a:pt x="818926" y="5821227"/>
                </a:lnTo>
                <a:lnTo>
                  <a:pt x="803742" y="5856738"/>
                </a:lnTo>
                <a:lnTo>
                  <a:pt x="788361" y="5891930"/>
                </a:lnTo>
                <a:lnTo>
                  <a:pt x="772785" y="5926800"/>
                </a:lnTo>
                <a:lnTo>
                  <a:pt x="741068" y="5995560"/>
                </a:lnTo>
                <a:lnTo>
                  <a:pt x="708622" y="6062996"/>
                </a:lnTo>
                <a:lnTo>
                  <a:pt x="675477" y="6129082"/>
                </a:lnTo>
                <a:lnTo>
                  <a:pt x="641663" y="6193797"/>
                </a:lnTo>
                <a:lnTo>
                  <a:pt x="607212" y="6257116"/>
                </a:lnTo>
                <a:lnTo>
                  <a:pt x="572155" y="6319017"/>
                </a:lnTo>
                <a:lnTo>
                  <a:pt x="536521" y="6379475"/>
                </a:lnTo>
                <a:lnTo>
                  <a:pt x="500341" y="6438468"/>
                </a:lnTo>
                <a:lnTo>
                  <a:pt x="463647" y="6495971"/>
                </a:lnTo>
                <a:lnTo>
                  <a:pt x="426469" y="6551962"/>
                </a:lnTo>
                <a:lnTo>
                  <a:pt x="388836" y="6606417"/>
                </a:lnTo>
                <a:lnTo>
                  <a:pt x="350781" y="6659313"/>
                </a:lnTo>
                <a:lnTo>
                  <a:pt x="312334" y="6710625"/>
                </a:lnTo>
                <a:lnTo>
                  <a:pt x="273525" y="6760331"/>
                </a:lnTo>
                <a:lnTo>
                  <a:pt x="234385" y="6808408"/>
                </a:lnTo>
                <a:lnTo>
                  <a:pt x="194945" y="6854831"/>
                </a:lnTo>
                <a:lnTo>
                  <a:pt x="1828800" y="6857999"/>
                </a:lnTo>
                <a:lnTo>
                  <a:pt x="1828800" y="14224"/>
                </a:lnTo>
                <a:lnTo>
                  <a:pt x="0" y="0"/>
                </a:lnTo>
                <a:close/>
              </a:path>
            </a:pathLst>
          </a:custGeom>
          <a:solidFill>
            <a:srgbClr val="585858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7374635" y="5948171"/>
            <a:ext cx="1659635" cy="79095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6353555" y="5954266"/>
            <a:ext cx="961644" cy="83058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219" y="577722"/>
            <a:ext cx="4404995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0641" y="1087085"/>
            <a:ext cx="7339330" cy="4651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mailto:fixtures.EYHL@hockey.i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48383" y="691895"/>
            <a:ext cx="6047232" cy="522427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219" y="418845"/>
            <a:ext cx="23266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Match</a:t>
            </a:r>
            <a:r>
              <a:rPr spc="-145" dirty="0"/>
              <a:t> </a:t>
            </a:r>
            <a:r>
              <a:rPr spc="-30" dirty="0"/>
              <a:t>Times</a:t>
            </a:r>
            <a:endParaRPr spc="-30" dirty="0"/>
          </a:p>
        </p:txBody>
      </p:sp>
      <p:sp>
        <p:nvSpPr>
          <p:cNvPr id="3" name="object 3"/>
          <p:cNvSpPr txBox="1"/>
          <p:nvPr/>
        </p:nvSpPr>
        <p:spPr>
          <a:xfrm>
            <a:off x="572516" y="1123949"/>
            <a:ext cx="7261225" cy="409638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394970" marR="892175" indent="-382270">
              <a:lnSpc>
                <a:spcPts val="2050"/>
              </a:lnSpc>
              <a:spcBef>
                <a:spcPts val="355"/>
              </a:spcBef>
              <a:buClr>
                <a:srgbClr val="7ED13A"/>
              </a:buClr>
              <a:buSzPct val="79000"/>
              <a:buChar char=""/>
              <a:tabLst>
                <a:tab pos="394970" algn="l"/>
                <a:tab pos="395605" algn="l"/>
              </a:tabLst>
            </a:pPr>
            <a:r>
              <a:rPr sz="1900" spc="-5" dirty="0">
                <a:latin typeface="Arial" panose="020B0604020202020204"/>
                <a:cs typeface="Arial" panose="020B0604020202020204"/>
              </a:rPr>
              <a:t>Entered match times are available on the </a:t>
            </a:r>
            <a:r>
              <a:rPr sz="1900" spc="-10" dirty="0">
                <a:latin typeface="Arial" panose="020B0604020202020204"/>
                <a:cs typeface="Arial" panose="020B0604020202020204"/>
              </a:rPr>
              <a:t>web </a:t>
            </a:r>
            <a:r>
              <a:rPr sz="1900" spc="-5" dirty="0">
                <a:latin typeface="Arial" panose="020B0604020202020204"/>
                <a:cs typeface="Arial" panose="020B0604020202020204"/>
              </a:rPr>
              <a:t>to Media,  Spectators and</a:t>
            </a:r>
            <a:r>
              <a:rPr sz="1900" spc="35" dirty="0">
                <a:latin typeface="Arial" panose="020B0604020202020204"/>
                <a:cs typeface="Arial" panose="020B0604020202020204"/>
              </a:rPr>
              <a:t> </a:t>
            </a:r>
            <a:r>
              <a:rPr sz="1900" spc="-10" dirty="0">
                <a:latin typeface="Arial" panose="020B0604020202020204"/>
                <a:cs typeface="Arial" panose="020B0604020202020204"/>
              </a:rPr>
              <a:t>Officials</a:t>
            </a:r>
            <a:endParaRPr sz="1900" dirty="0">
              <a:latin typeface="Arial" panose="020B0604020202020204"/>
              <a:cs typeface="Arial" panose="020B0604020202020204"/>
            </a:endParaRPr>
          </a:p>
          <a:p>
            <a:pPr marL="698500" lvl="1" indent="-273050">
              <a:lnSpc>
                <a:spcPct val="100000"/>
              </a:lnSpc>
              <a:spcBef>
                <a:spcPts val="175"/>
              </a:spcBef>
              <a:buClr>
                <a:srgbClr val="7ED13A"/>
              </a:buClr>
              <a:buSzPct val="91000"/>
              <a:buChar char=""/>
              <a:tabLst>
                <a:tab pos="698500" algn="l"/>
                <a:tab pos="699135" algn="l"/>
              </a:tabLst>
            </a:pPr>
            <a:r>
              <a:rPr sz="1600" spc="-10" dirty="0">
                <a:latin typeface="Arial" panose="020B0604020202020204"/>
                <a:cs typeface="Arial" panose="020B0604020202020204"/>
              </a:rPr>
              <a:t>Need </a:t>
            </a:r>
            <a:r>
              <a:rPr sz="1600" spc="-5" dirty="0">
                <a:latin typeface="Arial" panose="020B0604020202020204"/>
                <a:cs typeface="Arial" panose="020B0604020202020204"/>
              </a:rPr>
              <a:t>to be accurate </a:t>
            </a:r>
            <a:r>
              <a:rPr sz="1600" spc="-10" dirty="0">
                <a:latin typeface="Arial" panose="020B0604020202020204"/>
                <a:cs typeface="Arial" panose="020B0604020202020204"/>
              </a:rPr>
              <a:t>and </a:t>
            </a:r>
            <a:r>
              <a:rPr sz="1600" spc="-5" dirty="0">
                <a:latin typeface="Arial" panose="020B0604020202020204"/>
                <a:cs typeface="Arial" panose="020B0604020202020204"/>
              </a:rPr>
              <a:t>not subject to </a:t>
            </a:r>
            <a:r>
              <a:rPr sz="1600" spc="-10" dirty="0">
                <a:latin typeface="Arial" panose="020B0604020202020204"/>
                <a:cs typeface="Arial" panose="020B0604020202020204"/>
              </a:rPr>
              <a:t>change, </a:t>
            </a:r>
            <a:r>
              <a:rPr sz="1600" spc="-5" dirty="0">
                <a:latin typeface="Arial" panose="020B0604020202020204"/>
                <a:cs typeface="Arial" panose="020B0604020202020204"/>
              </a:rPr>
              <a:t>unless </a:t>
            </a:r>
            <a:r>
              <a:rPr sz="1600" spc="-10" dirty="0">
                <a:latin typeface="Arial" panose="020B0604020202020204"/>
                <a:cs typeface="Arial" panose="020B0604020202020204"/>
              </a:rPr>
              <a:t>requested </a:t>
            </a:r>
            <a:r>
              <a:rPr sz="1600" spc="-5" dirty="0">
                <a:latin typeface="Arial" panose="020B0604020202020204"/>
                <a:cs typeface="Arial" panose="020B0604020202020204"/>
              </a:rPr>
              <a:t>by</a:t>
            </a:r>
            <a:r>
              <a:rPr sz="1600" spc="135" dirty="0">
                <a:latin typeface="Arial" panose="020B0604020202020204"/>
                <a:cs typeface="Arial" panose="020B0604020202020204"/>
              </a:rPr>
              <a:t> </a:t>
            </a:r>
            <a:r>
              <a:rPr sz="1600" spc="-5" dirty="0">
                <a:latin typeface="Arial" panose="020B0604020202020204"/>
                <a:cs typeface="Arial" panose="020B0604020202020204"/>
              </a:rPr>
              <a:t>WG</a:t>
            </a:r>
            <a:endParaRPr sz="1600" dirty="0">
              <a:latin typeface="Arial" panose="020B0604020202020204"/>
              <a:cs typeface="Arial" panose="020B0604020202020204"/>
            </a:endParaRPr>
          </a:p>
          <a:p>
            <a:pPr marL="698500" lvl="1" indent="-273050">
              <a:lnSpc>
                <a:spcPts val="1825"/>
              </a:lnSpc>
              <a:spcBef>
                <a:spcPts val="195"/>
              </a:spcBef>
              <a:buClr>
                <a:srgbClr val="7ED13A"/>
              </a:buClr>
              <a:buSzPct val="91000"/>
              <a:buChar char=""/>
              <a:tabLst>
                <a:tab pos="698500" algn="l"/>
                <a:tab pos="699135" algn="l"/>
              </a:tabLst>
            </a:pPr>
            <a:r>
              <a:rPr sz="1600" spc="-5" dirty="0">
                <a:latin typeface="Arial" panose="020B0604020202020204"/>
                <a:cs typeface="Arial" panose="020B0604020202020204"/>
              </a:rPr>
              <a:t>Once times agreed between both clubs, the home club needs to add</a:t>
            </a:r>
            <a:r>
              <a:rPr sz="1600" spc="155" dirty="0">
                <a:latin typeface="Arial" panose="020B0604020202020204"/>
                <a:cs typeface="Arial" panose="020B0604020202020204"/>
              </a:rPr>
              <a:t> </a:t>
            </a:r>
            <a:r>
              <a:rPr sz="1600" spc="-5" dirty="0">
                <a:latin typeface="Arial" panose="020B0604020202020204"/>
                <a:cs typeface="Arial" panose="020B0604020202020204"/>
              </a:rPr>
              <a:t>the</a:t>
            </a:r>
            <a:endParaRPr sz="1600" dirty="0">
              <a:latin typeface="Arial" panose="020B0604020202020204"/>
              <a:cs typeface="Arial" panose="020B0604020202020204"/>
            </a:endParaRPr>
          </a:p>
          <a:p>
            <a:pPr marR="1296035" algn="ctr">
              <a:lnSpc>
                <a:spcPts val="1825"/>
              </a:lnSpc>
            </a:pPr>
            <a:r>
              <a:rPr sz="1600" spc="-5" dirty="0">
                <a:latin typeface="Arial" panose="020B0604020202020204"/>
                <a:cs typeface="Arial" panose="020B0604020202020204"/>
              </a:rPr>
              <a:t>details to SportsManager and IHUA Umpires</a:t>
            </a:r>
            <a:r>
              <a:rPr sz="1600" spc="-35" dirty="0">
                <a:latin typeface="Arial" panose="020B0604020202020204"/>
                <a:cs typeface="Arial" panose="020B0604020202020204"/>
              </a:rPr>
              <a:t> </a:t>
            </a:r>
            <a:r>
              <a:rPr sz="1600" spc="-5" dirty="0">
                <a:latin typeface="Arial" panose="020B0604020202020204"/>
                <a:cs typeface="Arial" panose="020B0604020202020204"/>
              </a:rPr>
              <a:t>portal</a:t>
            </a:r>
            <a:endParaRPr sz="1600" dirty="0">
              <a:latin typeface="Arial" panose="020B0604020202020204"/>
              <a:cs typeface="Arial" panose="020B0604020202020204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00" dirty="0">
              <a:latin typeface="Times New Roman" panose="02020603050405020304"/>
              <a:cs typeface="Times New Roman" panose="02020603050405020304"/>
            </a:endParaRPr>
          </a:p>
          <a:p>
            <a:pPr marL="394970" indent="-382270">
              <a:lnSpc>
                <a:spcPct val="100000"/>
              </a:lnSpc>
              <a:buClr>
                <a:srgbClr val="7ED13A"/>
              </a:buClr>
              <a:buSzPct val="79000"/>
              <a:buChar char=""/>
              <a:tabLst>
                <a:tab pos="394970" algn="l"/>
                <a:tab pos="395605" algn="l"/>
              </a:tabLst>
            </a:pPr>
            <a:r>
              <a:rPr sz="1900" spc="-5" dirty="0">
                <a:latin typeface="Arial" panose="020B0604020202020204"/>
                <a:cs typeface="Arial" panose="020B0604020202020204"/>
              </a:rPr>
              <a:t>Any match times through to Christmas not yet</a:t>
            </a:r>
            <a:r>
              <a:rPr sz="1900" spc="110" dirty="0">
                <a:latin typeface="Arial" panose="020B0604020202020204"/>
                <a:cs typeface="Arial" panose="020B0604020202020204"/>
              </a:rPr>
              <a:t> </a:t>
            </a:r>
            <a:r>
              <a:rPr sz="1900" spc="-5" dirty="0">
                <a:latin typeface="Arial" panose="020B0604020202020204"/>
                <a:cs typeface="Arial" panose="020B0604020202020204"/>
              </a:rPr>
              <a:t>fixed</a:t>
            </a:r>
            <a:endParaRPr sz="1900" dirty="0">
              <a:latin typeface="Arial" panose="020B0604020202020204"/>
              <a:cs typeface="Arial" panose="020B0604020202020204"/>
            </a:endParaRPr>
          </a:p>
          <a:p>
            <a:pPr marL="698500" lvl="1" indent="-273050">
              <a:lnSpc>
                <a:spcPct val="100000"/>
              </a:lnSpc>
              <a:spcBef>
                <a:spcPts val="205"/>
              </a:spcBef>
              <a:buClr>
                <a:srgbClr val="7ED13A"/>
              </a:buClr>
              <a:buSzPct val="91000"/>
              <a:buChar char=""/>
              <a:tabLst>
                <a:tab pos="698500" algn="l"/>
                <a:tab pos="699135" algn="l"/>
              </a:tabLst>
            </a:pPr>
            <a:r>
              <a:rPr sz="1600" spc="-5" dirty="0">
                <a:latin typeface="Arial" panose="020B0604020202020204"/>
                <a:cs typeface="Arial" panose="020B0604020202020204"/>
              </a:rPr>
              <a:t>Home Club need to be done prior to </a:t>
            </a:r>
            <a:r>
              <a:rPr lang="en-US" sz="1600" spc="-5" dirty="0">
                <a:latin typeface="Arial" panose="020B0604020202020204"/>
                <a:cs typeface="Arial" panose="020B0604020202020204"/>
              </a:rPr>
              <a:t>27</a:t>
            </a:r>
            <a:r>
              <a:rPr lang="en-IE" sz="1600" spc="-5" baseline="30000" dirty="0">
                <a:latin typeface="Arial" panose="020B0604020202020204"/>
                <a:cs typeface="Arial" panose="020B0604020202020204"/>
              </a:rPr>
              <a:t>th</a:t>
            </a:r>
            <a:r>
              <a:rPr lang="en-IE" sz="1600" spc="-5" dirty="0">
                <a:latin typeface="Arial" panose="020B0604020202020204"/>
                <a:cs typeface="Arial" panose="020B0604020202020204"/>
              </a:rPr>
              <a:t> August</a:t>
            </a:r>
            <a:endParaRPr sz="1600" dirty="0">
              <a:latin typeface="Arial" panose="020B0604020202020204"/>
              <a:cs typeface="Arial" panose="020B0604020202020204"/>
            </a:endParaRPr>
          </a:p>
          <a:p>
            <a:pPr marL="698500" lvl="1" indent="-273050">
              <a:lnSpc>
                <a:spcPct val="100000"/>
              </a:lnSpc>
              <a:spcBef>
                <a:spcPts val="190"/>
              </a:spcBef>
              <a:buClr>
                <a:srgbClr val="7ED13A"/>
              </a:buClr>
              <a:buSzPct val="91000"/>
              <a:buChar char=""/>
              <a:tabLst>
                <a:tab pos="698500" algn="l"/>
                <a:tab pos="699135" algn="l"/>
              </a:tabLst>
            </a:pPr>
            <a:r>
              <a:rPr sz="1600" spc="-5" dirty="0">
                <a:latin typeface="Arial" panose="020B0604020202020204"/>
                <a:cs typeface="Arial" panose="020B0604020202020204"/>
              </a:rPr>
              <a:t>Post Christmas times must be on </a:t>
            </a:r>
            <a:r>
              <a:rPr sz="1600" spc="-10" dirty="0">
                <a:latin typeface="Arial" panose="020B0604020202020204"/>
                <a:cs typeface="Arial" panose="020B0604020202020204"/>
              </a:rPr>
              <a:t>system </a:t>
            </a:r>
            <a:r>
              <a:rPr sz="1600" spc="-5" dirty="0">
                <a:latin typeface="Arial" panose="020B0604020202020204"/>
                <a:cs typeface="Arial" panose="020B0604020202020204"/>
              </a:rPr>
              <a:t>by </a:t>
            </a:r>
            <a:r>
              <a:rPr sz="1600" dirty="0">
                <a:latin typeface="Arial" panose="020B0604020202020204"/>
                <a:cs typeface="Arial" panose="020B0604020202020204"/>
              </a:rPr>
              <a:t>31</a:t>
            </a:r>
            <a:r>
              <a:rPr sz="1575" baseline="26000" dirty="0">
                <a:latin typeface="Arial" panose="020B0604020202020204"/>
                <a:cs typeface="Arial" panose="020B0604020202020204"/>
              </a:rPr>
              <a:t>st</a:t>
            </a:r>
            <a:r>
              <a:rPr sz="1575" spc="15" baseline="26000" dirty="0">
                <a:latin typeface="Arial" panose="020B0604020202020204"/>
                <a:cs typeface="Arial" panose="020B0604020202020204"/>
              </a:rPr>
              <a:t> </a:t>
            </a:r>
            <a:r>
              <a:rPr sz="1600" spc="-5" dirty="0">
                <a:latin typeface="Arial" panose="020B0604020202020204"/>
                <a:cs typeface="Arial" panose="020B0604020202020204"/>
              </a:rPr>
              <a:t>December</a:t>
            </a:r>
            <a:endParaRPr sz="1600" dirty="0">
              <a:latin typeface="Arial" panose="020B0604020202020204"/>
              <a:cs typeface="Arial" panose="020B0604020202020204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Clr>
                <a:srgbClr val="7ED13A"/>
              </a:buClr>
              <a:buFont typeface="Arial" panose="020B0604020202020204"/>
              <a:buChar char=""/>
            </a:pPr>
            <a:endParaRPr sz="1900" dirty="0">
              <a:latin typeface="Times New Roman" panose="02020603050405020304"/>
              <a:cs typeface="Times New Roman" panose="02020603050405020304"/>
            </a:endParaRPr>
          </a:p>
          <a:p>
            <a:pPr marL="394970" indent="-382270">
              <a:lnSpc>
                <a:spcPts val="2165"/>
              </a:lnSpc>
              <a:buClr>
                <a:srgbClr val="7ED13A"/>
              </a:buClr>
              <a:buSzPct val="79000"/>
              <a:buChar char=""/>
              <a:tabLst>
                <a:tab pos="394970" algn="l"/>
                <a:tab pos="395605" algn="l"/>
              </a:tabLst>
            </a:pPr>
            <a:r>
              <a:rPr sz="1900" spc="-5" dirty="0">
                <a:latin typeface="Arial" panose="020B0604020202020204"/>
                <a:cs typeface="Arial" panose="020B0604020202020204"/>
              </a:rPr>
              <a:t>Agreed match times CANNOT be changed without</a:t>
            </a:r>
            <a:r>
              <a:rPr sz="1900" spc="150" dirty="0">
                <a:latin typeface="Arial" panose="020B0604020202020204"/>
                <a:cs typeface="Arial" panose="020B0604020202020204"/>
              </a:rPr>
              <a:t> </a:t>
            </a:r>
            <a:r>
              <a:rPr sz="1900" spc="-5" dirty="0">
                <a:latin typeface="Arial" panose="020B0604020202020204"/>
                <a:cs typeface="Arial" panose="020B0604020202020204"/>
              </a:rPr>
              <a:t>contacting</a:t>
            </a:r>
            <a:endParaRPr sz="1900" dirty="0">
              <a:latin typeface="Arial" panose="020B0604020202020204"/>
              <a:cs typeface="Arial" panose="020B0604020202020204"/>
            </a:endParaRPr>
          </a:p>
          <a:p>
            <a:pPr marL="394970">
              <a:lnSpc>
                <a:spcPts val="2165"/>
              </a:lnSpc>
            </a:pPr>
            <a:r>
              <a:rPr sz="1900" spc="-5" dirty="0">
                <a:latin typeface="Arial" panose="020B0604020202020204"/>
                <a:cs typeface="Arial" panose="020B0604020202020204"/>
              </a:rPr>
              <a:t>the Fixtures </a:t>
            </a:r>
            <a:r>
              <a:rPr sz="1900" spc="-20" dirty="0">
                <a:latin typeface="Arial" panose="020B0604020202020204"/>
                <a:cs typeface="Arial" panose="020B0604020202020204"/>
              </a:rPr>
              <a:t>Secretary, </a:t>
            </a:r>
            <a:r>
              <a:rPr sz="1900" spc="-10" dirty="0">
                <a:latin typeface="Arial" panose="020B0604020202020204"/>
                <a:cs typeface="Arial" panose="020B0604020202020204"/>
              </a:rPr>
              <a:t>Victor </a:t>
            </a:r>
            <a:r>
              <a:rPr sz="1900" spc="-30" dirty="0">
                <a:latin typeface="Arial" panose="020B0604020202020204"/>
                <a:cs typeface="Arial" panose="020B0604020202020204"/>
              </a:rPr>
              <a:t>Shaw,</a:t>
            </a:r>
            <a:r>
              <a:rPr sz="1900" spc="165" dirty="0">
                <a:latin typeface="Arial" panose="020B0604020202020204"/>
                <a:cs typeface="Arial" panose="020B0604020202020204"/>
              </a:rPr>
              <a:t> </a:t>
            </a:r>
            <a:r>
              <a:rPr sz="1900" spc="-10" dirty="0">
                <a:latin typeface="Arial" panose="020B0604020202020204"/>
                <a:cs typeface="Arial" panose="020B0604020202020204"/>
                <a:hlinkClick r:id="rId1"/>
              </a:rPr>
              <a:t>fixtures.EYHL@hockey.ie</a:t>
            </a:r>
            <a:endParaRPr sz="1900" dirty="0">
              <a:latin typeface="Arial" panose="020B0604020202020204"/>
              <a:cs typeface="Arial" panose="020B0604020202020204"/>
            </a:endParaRPr>
          </a:p>
          <a:p>
            <a:pPr marL="698500" lvl="1" indent="-273050">
              <a:lnSpc>
                <a:spcPct val="100000"/>
              </a:lnSpc>
              <a:spcBef>
                <a:spcPts val="210"/>
              </a:spcBef>
              <a:buClr>
                <a:srgbClr val="7ED13A"/>
              </a:buClr>
              <a:buSzPct val="91000"/>
              <a:buChar char=""/>
              <a:tabLst>
                <a:tab pos="698500" algn="l"/>
                <a:tab pos="699135" algn="l"/>
              </a:tabLst>
            </a:pPr>
            <a:r>
              <a:rPr sz="1600" spc="-5" dirty="0">
                <a:latin typeface="Arial" panose="020B0604020202020204"/>
                <a:cs typeface="Arial" panose="020B0604020202020204"/>
              </a:rPr>
              <a:t>Cannot change within 2 weeks of the game as Appointments done</a:t>
            </a:r>
            <a:endParaRPr sz="1600" dirty="0">
              <a:latin typeface="Arial" panose="020B0604020202020204"/>
              <a:cs typeface="Arial" panose="020B0604020202020204"/>
            </a:endParaRPr>
          </a:p>
          <a:p>
            <a:pPr marL="698500" marR="461010" lvl="1" indent="-273050">
              <a:lnSpc>
                <a:spcPts val="1730"/>
              </a:lnSpc>
              <a:spcBef>
                <a:spcPts val="405"/>
              </a:spcBef>
              <a:buClr>
                <a:srgbClr val="7ED13A"/>
              </a:buClr>
              <a:buSzPct val="91000"/>
              <a:buChar char=""/>
              <a:tabLst>
                <a:tab pos="698500" algn="l"/>
                <a:tab pos="699135" algn="l"/>
              </a:tabLst>
            </a:pPr>
            <a:r>
              <a:rPr sz="1600" spc="-5" dirty="0">
                <a:latin typeface="Arial" panose="020B0604020202020204"/>
                <a:cs typeface="Arial" panose="020B0604020202020204"/>
              </a:rPr>
              <a:t>Cannot change unless by agreement of both clubs and it also </a:t>
            </a:r>
            <a:r>
              <a:rPr sz="1600" spc="-10" dirty="0">
                <a:latin typeface="Arial" panose="020B0604020202020204"/>
                <a:cs typeface="Arial" panose="020B0604020202020204"/>
              </a:rPr>
              <a:t>works  </a:t>
            </a:r>
            <a:r>
              <a:rPr sz="1600" spc="-5" dirty="0">
                <a:latin typeface="Arial" panose="020B0604020202020204"/>
                <a:cs typeface="Arial" panose="020B0604020202020204"/>
              </a:rPr>
              <a:t>without disruption to the Umpire and Officials</a:t>
            </a:r>
            <a:r>
              <a:rPr sz="1600" spc="-30" dirty="0">
                <a:latin typeface="Arial" panose="020B0604020202020204"/>
                <a:cs typeface="Arial" panose="020B0604020202020204"/>
              </a:rPr>
              <a:t> </a:t>
            </a:r>
            <a:r>
              <a:rPr sz="1600" spc="-5" dirty="0">
                <a:latin typeface="Arial" panose="020B0604020202020204"/>
                <a:cs typeface="Arial" panose="020B0604020202020204"/>
              </a:rPr>
              <a:t>Appointments</a:t>
            </a:r>
            <a:endParaRPr sz="1600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Pre Match Day</a:t>
            </a:r>
            <a:r>
              <a:rPr spc="-300" dirty="0"/>
              <a:t> </a:t>
            </a:r>
            <a:r>
              <a:rPr dirty="0"/>
              <a:t>Activities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10641" y="1087085"/>
            <a:ext cx="7339330" cy="4643579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394970" indent="-382270">
              <a:lnSpc>
                <a:spcPct val="100000"/>
              </a:lnSpc>
              <a:spcBef>
                <a:spcPts val="610"/>
              </a:spcBef>
              <a:buClr>
                <a:srgbClr val="7ED13A"/>
              </a:buClr>
              <a:buSzPct val="80000"/>
              <a:buChar char=""/>
              <a:tabLst>
                <a:tab pos="394970" algn="l"/>
                <a:tab pos="395605" algn="l"/>
              </a:tabLst>
            </a:pPr>
            <a:r>
              <a:rPr dirty="0"/>
              <a:t>Monday</a:t>
            </a:r>
            <a:r>
              <a:rPr spc="-25" dirty="0"/>
              <a:t> </a:t>
            </a:r>
            <a:r>
              <a:rPr dirty="0"/>
              <a:t>evening:</a:t>
            </a:r>
            <a:endParaRPr dirty="0"/>
          </a:p>
          <a:p>
            <a:pPr marL="698500" lvl="1" indent="-273050">
              <a:lnSpc>
                <a:spcPct val="100000"/>
              </a:lnSpc>
              <a:spcBef>
                <a:spcPts val="400"/>
              </a:spcBef>
              <a:buClr>
                <a:srgbClr val="7ED13A"/>
              </a:buClr>
              <a:buSzPct val="91000"/>
              <a:buChar char=""/>
              <a:tabLst>
                <a:tab pos="698500" algn="l"/>
                <a:tab pos="699135" algn="l"/>
              </a:tabLst>
            </a:pPr>
            <a:r>
              <a:rPr sz="1600" spc="-5" dirty="0">
                <a:latin typeface="Arial" panose="020B0604020202020204"/>
                <a:cs typeface="Arial" panose="020B0604020202020204"/>
              </a:rPr>
              <a:t>Home team confirms arrangements and team colours with </a:t>
            </a:r>
            <a:r>
              <a:rPr sz="1600" spc="-10" dirty="0">
                <a:latin typeface="Arial" panose="020B0604020202020204"/>
                <a:cs typeface="Arial" panose="020B0604020202020204"/>
              </a:rPr>
              <a:t>away</a:t>
            </a:r>
            <a:r>
              <a:rPr sz="1600" spc="140" dirty="0">
                <a:latin typeface="Arial" panose="020B0604020202020204"/>
                <a:cs typeface="Arial" panose="020B0604020202020204"/>
              </a:rPr>
              <a:t> </a:t>
            </a:r>
            <a:r>
              <a:rPr sz="1600" spc="-5" dirty="0">
                <a:latin typeface="Arial" panose="020B0604020202020204"/>
                <a:cs typeface="Arial" panose="020B0604020202020204"/>
              </a:rPr>
              <a:t>team</a:t>
            </a:r>
            <a:endParaRPr sz="1600" dirty="0">
              <a:latin typeface="Arial" panose="020B0604020202020204"/>
              <a:cs typeface="Arial" panose="020B0604020202020204"/>
            </a:endParaRPr>
          </a:p>
          <a:p>
            <a:pPr marL="698500" lvl="1" indent="-273050">
              <a:lnSpc>
                <a:spcPct val="100000"/>
              </a:lnSpc>
              <a:spcBef>
                <a:spcPts val="385"/>
              </a:spcBef>
              <a:buClr>
                <a:srgbClr val="7ED13A"/>
              </a:buClr>
              <a:buSzPct val="91000"/>
              <a:buChar char=""/>
              <a:tabLst>
                <a:tab pos="698500" algn="l"/>
                <a:tab pos="699135" algn="l"/>
              </a:tabLst>
            </a:pPr>
            <a:r>
              <a:rPr sz="1600" spc="-5" dirty="0">
                <a:latin typeface="Arial" panose="020B0604020202020204"/>
                <a:cs typeface="Arial" panose="020B0604020202020204"/>
              </a:rPr>
              <a:t>Contacts both umpires and the </a:t>
            </a:r>
            <a:r>
              <a:rPr sz="1600" spc="-45" dirty="0">
                <a:latin typeface="Arial" panose="020B0604020202020204"/>
                <a:cs typeface="Arial" panose="020B0604020202020204"/>
              </a:rPr>
              <a:t>MTA </a:t>
            </a:r>
            <a:r>
              <a:rPr sz="1600" spc="-5" dirty="0">
                <a:latin typeface="Arial" panose="020B0604020202020204"/>
                <a:cs typeface="Arial" panose="020B0604020202020204"/>
              </a:rPr>
              <a:t>to confirm</a:t>
            </a:r>
            <a:r>
              <a:rPr sz="1600" spc="55" dirty="0">
                <a:latin typeface="Arial" panose="020B0604020202020204"/>
                <a:cs typeface="Arial" panose="020B0604020202020204"/>
              </a:rPr>
              <a:t> </a:t>
            </a:r>
            <a:r>
              <a:rPr sz="1600" spc="-5" dirty="0">
                <a:latin typeface="Arial" panose="020B0604020202020204"/>
                <a:cs typeface="Arial" panose="020B0604020202020204"/>
              </a:rPr>
              <a:t>arrangements</a:t>
            </a:r>
            <a:endParaRPr sz="1600" dirty="0">
              <a:latin typeface="Arial" panose="020B0604020202020204"/>
              <a:cs typeface="Arial" panose="020B0604020202020204"/>
            </a:endParaRPr>
          </a:p>
          <a:p>
            <a:pPr marL="394970" indent="-382270">
              <a:lnSpc>
                <a:spcPct val="100000"/>
              </a:lnSpc>
              <a:spcBef>
                <a:spcPts val="465"/>
              </a:spcBef>
              <a:buClr>
                <a:srgbClr val="7ED13A"/>
              </a:buClr>
              <a:buSzPct val="80000"/>
              <a:buChar char=""/>
              <a:tabLst>
                <a:tab pos="394970" algn="l"/>
                <a:tab pos="395605" algn="l"/>
              </a:tabLst>
            </a:pPr>
            <a:r>
              <a:rPr dirty="0"/>
              <a:t>By </a:t>
            </a:r>
            <a:r>
              <a:rPr spc="-10" dirty="0"/>
              <a:t>Tuesday</a:t>
            </a:r>
            <a:r>
              <a:rPr spc="-75" dirty="0"/>
              <a:t> </a:t>
            </a:r>
            <a:r>
              <a:rPr dirty="0"/>
              <a:t>8pm:</a:t>
            </a:r>
            <a:endParaRPr dirty="0"/>
          </a:p>
          <a:p>
            <a:pPr marL="698500" marR="346710" lvl="1" indent="-273050">
              <a:lnSpc>
                <a:spcPct val="100000"/>
              </a:lnSpc>
              <a:spcBef>
                <a:spcPts val="400"/>
              </a:spcBef>
              <a:buClr>
                <a:srgbClr val="7ED13A"/>
              </a:buClr>
              <a:buSzPct val="91000"/>
              <a:buChar char=""/>
              <a:tabLst>
                <a:tab pos="698500" algn="l"/>
                <a:tab pos="699135" algn="l"/>
              </a:tabLst>
            </a:pPr>
            <a:r>
              <a:rPr sz="1600" spc="-5" dirty="0">
                <a:latin typeface="Arial" panose="020B0604020202020204"/>
                <a:cs typeface="Arial" panose="020B0604020202020204"/>
              </a:rPr>
              <a:t>Each club must create their </a:t>
            </a:r>
            <a:r>
              <a:rPr sz="1600" spc="-50" dirty="0">
                <a:latin typeface="Arial" panose="020B0604020202020204"/>
                <a:cs typeface="Arial" panose="020B0604020202020204"/>
              </a:rPr>
              <a:t>Team </a:t>
            </a:r>
            <a:r>
              <a:rPr sz="1600" spc="-5" dirty="0">
                <a:latin typeface="Arial" panose="020B0604020202020204"/>
                <a:cs typeface="Arial" panose="020B0604020202020204"/>
              </a:rPr>
              <a:t>List by selecting players and adding  their shirt</a:t>
            </a:r>
            <a:r>
              <a:rPr sz="1600" dirty="0">
                <a:latin typeface="Arial" panose="020B0604020202020204"/>
                <a:cs typeface="Arial" panose="020B0604020202020204"/>
              </a:rPr>
              <a:t> </a:t>
            </a:r>
            <a:r>
              <a:rPr sz="1600" spc="-5" dirty="0">
                <a:latin typeface="Arial" panose="020B0604020202020204"/>
                <a:cs typeface="Arial" panose="020B0604020202020204"/>
              </a:rPr>
              <a:t>number</a:t>
            </a:r>
            <a:r>
              <a:rPr lang="en-IE" sz="1600" spc="-5" dirty="0">
                <a:latin typeface="Arial" panose="020B0604020202020204"/>
                <a:cs typeface="Arial" panose="020B0604020202020204"/>
              </a:rPr>
              <a:t> on Sportsmanager</a:t>
            </a:r>
            <a:endParaRPr sz="1600" dirty="0">
              <a:latin typeface="Arial" panose="020B0604020202020204"/>
              <a:cs typeface="Arial" panose="020B0604020202020204"/>
            </a:endParaRPr>
          </a:p>
          <a:p>
            <a:pPr marL="394970" indent="-382270">
              <a:lnSpc>
                <a:spcPct val="100000"/>
              </a:lnSpc>
              <a:spcBef>
                <a:spcPts val="465"/>
              </a:spcBef>
              <a:buClr>
                <a:srgbClr val="7ED13A"/>
              </a:buClr>
              <a:buSzPct val="80000"/>
              <a:buChar char=""/>
              <a:tabLst>
                <a:tab pos="394970" algn="l"/>
                <a:tab pos="395605" algn="l"/>
              </a:tabLst>
            </a:pPr>
            <a:r>
              <a:rPr dirty="0"/>
              <a:t>From </a:t>
            </a:r>
            <a:r>
              <a:rPr spc="-10" dirty="0"/>
              <a:t>Tuesday</a:t>
            </a:r>
            <a:r>
              <a:rPr spc="-95" dirty="0"/>
              <a:t> </a:t>
            </a:r>
            <a:r>
              <a:rPr dirty="0"/>
              <a:t>evening:</a:t>
            </a:r>
            <a:endParaRPr dirty="0"/>
          </a:p>
          <a:p>
            <a:pPr marL="698500" marR="290195" lvl="1" indent="-273050">
              <a:lnSpc>
                <a:spcPct val="100000"/>
              </a:lnSpc>
              <a:spcBef>
                <a:spcPts val="400"/>
              </a:spcBef>
              <a:buClr>
                <a:srgbClr val="7ED13A"/>
              </a:buClr>
              <a:buSzPct val="91000"/>
              <a:buChar char=""/>
              <a:tabLst>
                <a:tab pos="698500" algn="l"/>
                <a:tab pos="699135" algn="l"/>
              </a:tabLst>
            </a:pPr>
            <a:r>
              <a:rPr sz="1600" spc="-5" dirty="0">
                <a:latin typeface="Arial" panose="020B0604020202020204"/>
                <a:cs typeface="Arial" panose="020B0604020202020204"/>
              </a:rPr>
              <a:t>Both clubs must print a Match Card, </a:t>
            </a:r>
            <a:r>
              <a:rPr sz="1600" spc="-10" dirty="0">
                <a:latin typeface="Arial" panose="020B0604020202020204"/>
                <a:cs typeface="Arial" panose="020B0604020202020204"/>
              </a:rPr>
              <a:t>which will </a:t>
            </a:r>
            <a:r>
              <a:rPr sz="1600" spc="-5" dirty="0">
                <a:latin typeface="Arial" panose="020B0604020202020204"/>
                <a:cs typeface="Arial" panose="020B0604020202020204"/>
              </a:rPr>
              <a:t>contain the </a:t>
            </a:r>
            <a:r>
              <a:rPr sz="1600" spc="-50" dirty="0">
                <a:latin typeface="Arial" panose="020B0604020202020204"/>
                <a:cs typeface="Arial" panose="020B0604020202020204"/>
              </a:rPr>
              <a:t>Team </a:t>
            </a:r>
            <a:r>
              <a:rPr sz="1600" spc="-5" dirty="0">
                <a:latin typeface="Arial" panose="020B0604020202020204"/>
                <a:cs typeface="Arial" panose="020B0604020202020204"/>
              </a:rPr>
              <a:t>List of  BOTH teams. </a:t>
            </a:r>
            <a:endParaRPr sz="1600" dirty="0">
              <a:latin typeface="Arial" panose="020B0604020202020204"/>
              <a:cs typeface="Arial" panose="020B0604020202020204"/>
            </a:endParaRPr>
          </a:p>
          <a:p>
            <a:pPr marL="698500" lvl="1" indent="-273050">
              <a:lnSpc>
                <a:spcPct val="100000"/>
              </a:lnSpc>
              <a:spcBef>
                <a:spcPts val="385"/>
              </a:spcBef>
              <a:buClr>
                <a:srgbClr val="7ED13A"/>
              </a:buClr>
              <a:buSzPct val="91000"/>
              <a:buChar char=""/>
              <a:tabLst>
                <a:tab pos="698500" algn="l"/>
                <a:tab pos="699135" algn="l"/>
              </a:tabLst>
            </a:pPr>
            <a:r>
              <a:rPr sz="1600" spc="-5" dirty="0">
                <a:latin typeface="Arial" panose="020B0604020202020204"/>
                <a:cs typeface="Arial" panose="020B0604020202020204"/>
              </a:rPr>
              <a:t>The home club to use the Match Card to create their spectator</a:t>
            </a:r>
            <a:r>
              <a:rPr sz="1600" spc="160" dirty="0">
                <a:latin typeface="Arial" panose="020B0604020202020204"/>
                <a:cs typeface="Arial" panose="020B0604020202020204"/>
              </a:rPr>
              <a:t> </a:t>
            </a:r>
            <a:r>
              <a:rPr sz="1600" spc="-5" dirty="0">
                <a:latin typeface="Arial" panose="020B0604020202020204"/>
                <a:cs typeface="Arial" panose="020B0604020202020204"/>
              </a:rPr>
              <a:t>program</a:t>
            </a:r>
            <a:endParaRPr sz="1600" dirty="0">
              <a:latin typeface="Arial" panose="020B0604020202020204"/>
              <a:cs typeface="Arial" panose="020B0604020202020204"/>
            </a:endParaRPr>
          </a:p>
          <a:p>
            <a:pPr>
              <a:lnSpc>
                <a:spcPct val="100000"/>
              </a:lnSpc>
            </a:pPr>
            <a:endParaRPr sz="1800" dirty="0">
              <a:latin typeface="Times New Roman" panose="02020603050405020304"/>
              <a:cs typeface="Times New Roman" panose="02020603050405020304"/>
            </a:endParaRPr>
          </a:p>
          <a:p>
            <a:pPr marL="394970" marR="5080" indent="-382270">
              <a:spcBef>
                <a:spcPts val="1275"/>
              </a:spcBef>
              <a:buClr>
                <a:srgbClr val="7ED13A"/>
              </a:buClr>
              <a:buSzPct val="80000"/>
              <a:buFontTx/>
              <a:buChar char=""/>
              <a:tabLst>
                <a:tab pos="394970" algn="l"/>
                <a:tab pos="395605" algn="l"/>
              </a:tabLst>
            </a:pPr>
            <a:r>
              <a:rPr spc="-5" dirty="0"/>
              <a:t>After </a:t>
            </a:r>
            <a:r>
              <a:rPr dirty="0"/>
              <a:t>the match the </a:t>
            </a:r>
            <a:r>
              <a:rPr lang="en-IE" spc="-5" dirty="0"/>
              <a:t>t</a:t>
            </a:r>
            <a:r>
              <a:rPr lang="en-IE" sz="2000" spc="-5" dirty="0">
                <a:latin typeface="Arial" panose="020B0604020202020204"/>
                <a:cs typeface="Arial" panose="020B0604020202020204"/>
              </a:rPr>
              <a:t>he home club is responsible for returning the signed Match card and card report forms</a:t>
            </a:r>
            <a:r>
              <a:rPr lang="en-IE" spc="-5" dirty="0">
                <a:latin typeface="Arial" panose="020B0604020202020204"/>
                <a:cs typeface="Arial" panose="020B0604020202020204"/>
              </a:rPr>
              <a:t> </a:t>
            </a:r>
            <a:r>
              <a:rPr dirty="0"/>
              <a:t>to the </a:t>
            </a:r>
            <a:r>
              <a:rPr lang="en-IE" dirty="0"/>
              <a:t>Hockey Ireland Office (registrations.eyhl@hockey.ie)</a:t>
            </a:r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072251" y="78985"/>
            <a:ext cx="2948576" cy="145288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85800" y="2133600"/>
            <a:ext cx="7445375" cy="161390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260"/>
              </a:spcBef>
              <a:buClr>
                <a:srgbClr val="7ED13A"/>
              </a:buClr>
              <a:buSzPct val="80000"/>
              <a:tabLst>
                <a:tab pos="394970" algn="l"/>
                <a:tab pos="395605" algn="l"/>
              </a:tabLst>
            </a:pPr>
            <a:endParaRPr lang="en-IE" sz="2800" spc="-5" dirty="0">
              <a:latin typeface="Arial" panose="020B0604020202020204"/>
              <a:cs typeface="Arial" panose="020B0604020202020204"/>
            </a:endParaRPr>
          </a:p>
          <a:p>
            <a:pPr marL="12700" algn="ctr">
              <a:lnSpc>
                <a:spcPct val="100000"/>
              </a:lnSpc>
              <a:spcBef>
                <a:spcPts val="260"/>
              </a:spcBef>
              <a:buClr>
                <a:srgbClr val="7ED13A"/>
              </a:buClr>
              <a:buSzPct val="80000"/>
              <a:tabLst>
                <a:tab pos="394970" algn="l"/>
                <a:tab pos="395605" algn="l"/>
              </a:tabLst>
            </a:pPr>
            <a:r>
              <a:rPr lang="en-IE" sz="2800" spc="-5" dirty="0">
                <a:latin typeface="Arial" panose="020B0604020202020204"/>
                <a:cs typeface="Arial" panose="020B0604020202020204"/>
              </a:rPr>
              <a:t>Best of luck this season!</a:t>
            </a:r>
            <a:endParaRPr lang="en-IE" sz="3200" dirty="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endParaRPr sz="2200" dirty="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5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1376</Words>
  <Application>WPS Presentation</Application>
  <PresentationFormat>On-screen Show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SimSun</vt:lpstr>
      <vt:lpstr>Wingdings</vt:lpstr>
      <vt:lpstr>Arial</vt:lpstr>
      <vt:lpstr>Times New Roman</vt:lpstr>
      <vt:lpstr>Calibri</vt:lpstr>
      <vt:lpstr>Microsoft YaHei</vt:lpstr>
      <vt:lpstr>Arial Unicode MS</vt:lpstr>
      <vt:lpstr>Office Theme</vt:lpstr>
      <vt:lpstr>PowerPoint 演示文稿</vt:lpstr>
      <vt:lpstr>Match Times</vt:lpstr>
      <vt:lpstr>Pre Match Day Activities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Sherwood</dc:creator>
  <cp:lastModifiedBy>Linda Monaghan</cp:lastModifiedBy>
  <cp:revision>32</cp:revision>
  <dcterms:created xsi:type="dcterms:W3CDTF">2019-09-02T14:02:00Z</dcterms:created>
  <dcterms:modified xsi:type="dcterms:W3CDTF">2022-09-06T15:35:30Z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2018-09-02T01:00:00Z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2019-09-02T01:00:00Z</vt:filetime>
  </property>
  <property fmtid="{D5CDD505-2E9C-101B-9397-08002B2CF9AE}" pid="5" name="ICV">
    <vt:lpwstr>AD2A191DBDA343B5813F2CAEF92835C8</vt:lpwstr>
  </property>
  <property fmtid="{D5CDD505-2E9C-101B-9397-08002B2CF9AE}" pid="6" name="KSOProductBuildVer">
    <vt:lpwstr>1033-11.2.0.11254</vt:lpwstr>
  </property>
</Properties>
</file>